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2" r:id="rId2"/>
    <p:sldId id="302" r:id="rId3"/>
    <p:sldId id="309" r:id="rId4"/>
    <p:sldId id="319" r:id="rId5"/>
    <p:sldId id="287" r:id="rId6"/>
    <p:sldId id="28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93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rrison H Mrs (Marketing)" initials="HHM(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3"/>
    <a:srgbClr val="F4F4F2"/>
    <a:srgbClr val="E2DDCE"/>
    <a:srgbClr val="E6E6E6"/>
    <a:srgbClr val="CCD9C2"/>
    <a:srgbClr val="980A33"/>
    <a:srgbClr val="BF0D3E"/>
    <a:srgbClr val="6A8D98"/>
    <a:srgbClr val="C6AA7C"/>
    <a:srgbClr val="0067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6517" autoAdjust="0"/>
  </p:normalViewPr>
  <p:slideViewPr>
    <p:cSldViewPr snapToGrid="0" showGuides="1">
      <p:cViewPr varScale="1">
        <p:scale>
          <a:sx n="80" d="100"/>
          <a:sy n="80" d="100"/>
        </p:scale>
        <p:origin x="120" y="60"/>
      </p:cViewPr>
      <p:guideLst>
        <p:guide orient="horz" pos="2183"/>
        <p:guide pos="393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373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35BE2302-59F1-4686-BB8E-0DCAA13FAF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20EFACEE-7D7D-4D0A-8C0A-124538E96ED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4587E-9AA0-43FC-8C28-D677716CC138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BE51A3C-9977-4767-A554-6634DA48C01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EA22B8D-39A3-42A9-A4A7-81DAF19B29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B518E-02FE-4ECE-87D5-964205DDDF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584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FC98F-12E5-420B-9E15-4E2802C47971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9D984D-4367-4C6E-AD93-F2A570C141D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8354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D984D-4367-4C6E-AD93-F2A570C141D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358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D984D-4367-4C6E-AD93-F2A570C141D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385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D984D-4367-4C6E-AD93-F2A570C141D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391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6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953BB40B-7087-4177-87DD-15881A65FD27}"/>
              </a:ext>
            </a:extLst>
          </p:cNvPr>
          <p:cNvSpPr/>
          <p:nvPr userDrawn="1"/>
        </p:nvSpPr>
        <p:spPr>
          <a:xfrm>
            <a:off x="0" y="0"/>
            <a:ext cx="12190413" cy="342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8B1802C-E43F-4BA5-A59C-A109DCA9C8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088" y="3462693"/>
            <a:ext cx="5515847" cy="179510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67" name="Rectangle 666">
            <a:extLst>
              <a:ext uri="{FF2B5EF4-FFF2-40B4-BE49-F238E27FC236}">
                <a16:creationId xmlns="" xmlns:a16="http://schemas.microsoft.com/office/drawing/2014/main" id="{EBA9D255-923C-4F10-998A-691BCA14AFE5}"/>
              </a:ext>
            </a:extLst>
          </p:cNvPr>
          <p:cNvSpPr/>
          <p:nvPr userDrawn="1"/>
        </p:nvSpPr>
        <p:spPr>
          <a:xfrm>
            <a:off x="-4763" y="6858000"/>
            <a:ext cx="12195176" cy="64928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0" name="Group 39">
            <a:extLst>
              <a:ext uri="{FF2B5EF4-FFF2-40B4-BE49-F238E27FC236}">
                <a16:creationId xmlns="" xmlns:a16="http://schemas.microsoft.com/office/drawing/2014/main" id="{89D2B94A-F30A-44ED-8220-6977BCD0366C}"/>
              </a:ext>
            </a:extLst>
          </p:cNvPr>
          <p:cNvGrpSpPr/>
          <p:nvPr userDrawn="1"/>
        </p:nvGrpSpPr>
        <p:grpSpPr>
          <a:xfrm>
            <a:off x="5704463" y="0"/>
            <a:ext cx="6485950" cy="6864872"/>
            <a:chOff x="8119833" y="1938076"/>
            <a:chExt cx="2773515" cy="2935550"/>
          </a:xfrm>
        </p:grpSpPr>
        <p:grpSp>
          <p:nvGrpSpPr>
            <p:cNvPr id="39" name="Group 38">
              <a:extLst>
                <a:ext uri="{FF2B5EF4-FFF2-40B4-BE49-F238E27FC236}">
                  <a16:creationId xmlns="" xmlns:a16="http://schemas.microsoft.com/office/drawing/2014/main" id="{2968E0E1-66F6-45D5-9DD2-CC1D22AFA0DA}"/>
                </a:ext>
              </a:extLst>
            </p:cNvPr>
            <p:cNvGrpSpPr/>
            <p:nvPr userDrawn="1"/>
          </p:nvGrpSpPr>
          <p:grpSpPr>
            <a:xfrm>
              <a:off x="8119833" y="1938076"/>
              <a:ext cx="2773515" cy="2935550"/>
              <a:chOff x="5081588" y="2216150"/>
              <a:chExt cx="2092325" cy="2214563"/>
            </a:xfrm>
          </p:grpSpPr>
          <p:sp>
            <p:nvSpPr>
              <p:cNvPr id="12" name="Freeform 7">
                <a:extLst>
                  <a:ext uri="{FF2B5EF4-FFF2-40B4-BE49-F238E27FC236}">
                    <a16:creationId xmlns="" xmlns:a16="http://schemas.microsoft.com/office/drawing/2014/main" id="{A4F32485-4C70-473D-9323-1E88CA6DF322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6126163" y="2216150"/>
                <a:ext cx="1047750" cy="2214563"/>
              </a:xfrm>
              <a:custGeom>
                <a:avLst/>
                <a:gdLst>
                  <a:gd name="T0" fmla="*/ 0 w 660"/>
                  <a:gd name="T1" fmla="*/ 0 h 1395"/>
                  <a:gd name="T2" fmla="*/ 660 w 660"/>
                  <a:gd name="T3" fmla="*/ 697 h 1395"/>
                  <a:gd name="T4" fmla="*/ 0 w 660"/>
                  <a:gd name="T5" fmla="*/ 1395 h 1395"/>
                  <a:gd name="T6" fmla="*/ 0 w 660"/>
                  <a:gd name="T7" fmla="*/ 0 h 1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0" h="1395">
                    <a:moveTo>
                      <a:pt x="0" y="0"/>
                    </a:moveTo>
                    <a:lnTo>
                      <a:pt x="660" y="697"/>
                    </a:lnTo>
                    <a:lnTo>
                      <a:pt x="0" y="139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9" name="Freeform 13">
                <a:extLst>
                  <a:ext uri="{FF2B5EF4-FFF2-40B4-BE49-F238E27FC236}">
                    <a16:creationId xmlns="" xmlns:a16="http://schemas.microsoft.com/office/drawing/2014/main" id="{5D2CA9E2-F217-4C0A-8D9C-1620B21798C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081588" y="3322638"/>
                <a:ext cx="1047750" cy="1108075"/>
              </a:xfrm>
              <a:custGeom>
                <a:avLst/>
                <a:gdLst>
                  <a:gd name="T0" fmla="*/ 0 w 660"/>
                  <a:gd name="T1" fmla="*/ 0 h 698"/>
                  <a:gd name="T2" fmla="*/ 660 w 660"/>
                  <a:gd name="T3" fmla="*/ 698 h 698"/>
                  <a:gd name="T4" fmla="*/ 660 w 660"/>
                  <a:gd name="T5" fmla="*/ 0 h 6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60" h="698">
                    <a:moveTo>
                      <a:pt x="0" y="0"/>
                    </a:moveTo>
                    <a:lnTo>
                      <a:pt x="660" y="698"/>
                    </a:lnTo>
                    <a:lnTo>
                      <a:pt x="660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41" name="Freeform 7">
              <a:extLst>
                <a:ext uri="{FF2B5EF4-FFF2-40B4-BE49-F238E27FC236}">
                  <a16:creationId xmlns="" xmlns:a16="http://schemas.microsoft.com/office/drawing/2014/main" id="{4D580362-5260-4961-A5B8-FE35A07158ED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8123073" y="1938076"/>
              <a:ext cx="1388862" cy="2935550"/>
            </a:xfrm>
            <a:custGeom>
              <a:avLst/>
              <a:gdLst>
                <a:gd name="T0" fmla="*/ 0 w 660"/>
                <a:gd name="T1" fmla="*/ 0 h 1395"/>
                <a:gd name="T2" fmla="*/ 660 w 660"/>
                <a:gd name="T3" fmla="*/ 697 h 1395"/>
                <a:gd name="T4" fmla="*/ 0 w 660"/>
                <a:gd name="T5" fmla="*/ 1395 h 1395"/>
                <a:gd name="T6" fmla="*/ 0 w 660"/>
                <a:gd name="T7" fmla="*/ 0 h 1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0" h="1395">
                  <a:moveTo>
                    <a:pt x="0" y="0"/>
                  </a:moveTo>
                  <a:lnTo>
                    <a:pt x="660" y="697"/>
                  </a:lnTo>
                  <a:lnTo>
                    <a:pt x="0" y="13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Freeform 14">
              <a:extLst>
                <a:ext uri="{FF2B5EF4-FFF2-40B4-BE49-F238E27FC236}">
                  <a16:creationId xmlns="" xmlns:a16="http://schemas.microsoft.com/office/drawing/2014/main" id="{2A543653-BE0C-4A4E-8D48-23585041D31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75290" y="2752456"/>
              <a:ext cx="1262602" cy="1334149"/>
            </a:xfrm>
            <a:custGeom>
              <a:avLst/>
              <a:gdLst>
                <a:gd name="T0" fmla="*/ 600 w 600"/>
                <a:gd name="T1" fmla="*/ 317 h 634"/>
                <a:gd name="T2" fmla="*/ 299 w 600"/>
                <a:gd name="T3" fmla="*/ 634 h 634"/>
                <a:gd name="T4" fmla="*/ 0 w 600"/>
                <a:gd name="T5" fmla="*/ 317 h 634"/>
                <a:gd name="T6" fmla="*/ 299 w 600"/>
                <a:gd name="T7" fmla="*/ 0 h 634"/>
                <a:gd name="T8" fmla="*/ 600 w 600"/>
                <a:gd name="T9" fmla="*/ 317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0" h="634">
                  <a:moveTo>
                    <a:pt x="600" y="317"/>
                  </a:moveTo>
                  <a:lnTo>
                    <a:pt x="299" y="634"/>
                  </a:lnTo>
                  <a:lnTo>
                    <a:pt x="0" y="317"/>
                  </a:lnTo>
                  <a:lnTo>
                    <a:pt x="299" y="0"/>
                  </a:lnTo>
                  <a:lnTo>
                    <a:pt x="600" y="317"/>
                  </a:lnTo>
                  <a:close/>
                </a:path>
              </a:pathLst>
            </a:custGeom>
            <a:solidFill>
              <a:srgbClr val="F5F5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C68458-71D0-4BA8-B619-42D1EE2DBB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2089" y="1130299"/>
            <a:ext cx="5515847" cy="2293546"/>
          </a:xfr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grpSp>
        <p:nvGrpSpPr>
          <p:cNvPr id="44" name="Group 4">
            <a:extLst>
              <a:ext uri="{FF2B5EF4-FFF2-40B4-BE49-F238E27FC236}">
                <a16:creationId xmlns="" xmlns:a16="http://schemas.microsoft.com/office/drawing/2014/main" id="{B75C6E7A-53ED-46CD-A18A-345F355AE7C5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7979787" y="3140819"/>
            <a:ext cx="1971890" cy="582744"/>
            <a:chOff x="2878" y="1848"/>
            <a:chExt cx="1922" cy="568"/>
          </a:xfrm>
          <a:solidFill>
            <a:schemeClr val="tx2"/>
          </a:solidFill>
        </p:grpSpPr>
        <p:sp>
          <p:nvSpPr>
            <p:cNvPr id="45" name="Freeform 5">
              <a:extLst>
                <a:ext uri="{FF2B5EF4-FFF2-40B4-BE49-F238E27FC236}">
                  <a16:creationId xmlns="" xmlns:a16="http://schemas.microsoft.com/office/drawing/2014/main" id="{9A1D6BE1-9DDB-4650-9509-E238934D93B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12" y="1928"/>
              <a:ext cx="94" cy="125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6">
              <a:extLst>
                <a:ext uri="{FF2B5EF4-FFF2-40B4-BE49-F238E27FC236}">
                  <a16:creationId xmlns="" xmlns:a16="http://schemas.microsoft.com/office/drawing/2014/main" id="{0DDA86CD-FB58-4F31-9109-4A04F128F14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66" y="1931"/>
              <a:ext cx="234" cy="11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7">
              <a:extLst>
                <a:ext uri="{FF2B5EF4-FFF2-40B4-BE49-F238E27FC236}">
                  <a16:creationId xmlns="" xmlns:a16="http://schemas.microsoft.com/office/drawing/2014/main" id="{DA21122A-136C-4383-8B92-AE229E3B42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20" y="1931"/>
              <a:ext cx="124" cy="124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8">
              <a:extLst>
                <a:ext uri="{FF2B5EF4-FFF2-40B4-BE49-F238E27FC236}">
                  <a16:creationId xmlns="" xmlns:a16="http://schemas.microsoft.com/office/drawing/2014/main" id="{407B7562-3A72-4319-AE49-CBB5E563C5A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65" y="1931"/>
              <a:ext cx="129" cy="120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Freeform 9">
              <a:extLst>
                <a:ext uri="{FF2B5EF4-FFF2-40B4-BE49-F238E27FC236}">
                  <a16:creationId xmlns="" xmlns:a16="http://schemas.microsoft.com/office/drawing/2014/main" id="{908AF4D0-3552-4FB9-A9DF-DAE2AAD1261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14" y="1931"/>
              <a:ext cx="30" cy="11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10">
              <a:extLst>
                <a:ext uri="{FF2B5EF4-FFF2-40B4-BE49-F238E27FC236}">
                  <a16:creationId xmlns="" xmlns:a16="http://schemas.microsoft.com/office/drawing/2014/main" id="{5F6BBF88-2091-4FB3-B28E-B612F955C1B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51" y="1931"/>
              <a:ext cx="131" cy="120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11">
              <a:extLst>
                <a:ext uri="{FF2B5EF4-FFF2-40B4-BE49-F238E27FC236}">
                  <a16:creationId xmlns="" xmlns:a16="http://schemas.microsoft.com/office/drawing/2014/main" id="{98065EEE-804E-4737-9034-001B173145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90" y="1931"/>
              <a:ext cx="92" cy="11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Freeform 12">
              <a:extLst>
                <a:ext uri="{FF2B5EF4-FFF2-40B4-BE49-F238E27FC236}">
                  <a16:creationId xmlns="" xmlns:a16="http://schemas.microsoft.com/office/drawing/2014/main" id="{902F60DD-EAEF-4C3B-B17F-615EC04A6EA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23" y="1931"/>
              <a:ext cx="30" cy="11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Freeform 13">
              <a:extLst>
                <a:ext uri="{FF2B5EF4-FFF2-40B4-BE49-F238E27FC236}">
                  <a16:creationId xmlns="" xmlns:a16="http://schemas.microsoft.com/office/drawing/2014/main" id="{11B937E5-7F8D-4B9B-A3DE-77BA632083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18" y="1931"/>
              <a:ext cx="82" cy="119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" name="Freeform 14">
              <a:extLst>
                <a:ext uri="{FF2B5EF4-FFF2-40B4-BE49-F238E27FC236}">
                  <a16:creationId xmlns="" xmlns:a16="http://schemas.microsoft.com/office/drawing/2014/main" id="{5728DC37-4A13-4C30-9C83-C175EE12167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15" y="2079"/>
              <a:ext cx="188" cy="27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Freeform 15">
              <a:extLst>
                <a:ext uri="{FF2B5EF4-FFF2-40B4-BE49-F238E27FC236}">
                  <a16:creationId xmlns="" xmlns:a16="http://schemas.microsoft.com/office/drawing/2014/main" id="{70FF4507-2E9D-4A9D-B024-0D875F5C308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25" y="2086"/>
              <a:ext cx="244" cy="272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Freeform 16">
              <a:extLst>
                <a:ext uri="{FF2B5EF4-FFF2-40B4-BE49-F238E27FC236}">
                  <a16:creationId xmlns="" xmlns:a16="http://schemas.microsoft.com/office/drawing/2014/main" id="{61859CC3-8182-4C46-A0DC-DA327289A51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73" y="2086"/>
              <a:ext cx="184" cy="264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Freeform 17">
              <a:extLst>
                <a:ext uri="{FF2B5EF4-FFF2-40B4-BE49-F238E27FC236}">
                  <a16:creationId xmlns="" xmlns:a16="http://schemas.microsoft.com/office/drawing/2014/main" id="{EA03449F-AC93-48D7-B20F-66C25C48333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544" y="2086"/>
              <a:ext cx="234" cy="264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Freeform 18">
              <a:extLst>
                <a:ext uri="{FF2B5EF4-FFF2-40B4-BE49-F238E27FC236}">
                  <a16:creationId xmlns="" xmlns:a16="http://schemas.microsoft.com/office/drawing/2014/main" id="{C879AAF0-10E9-4689-9881-D12AFAA43FF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95" y="1929"/>
              <a:ext cx="116" cy="121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Freeform 19">
              <a:extLst>
                <a:ext uri="{FF2B5EF4-FFF2-40B4-BE49-F238E27FC236}">
                  <a16:creationId xmlns="" xmlns:a16="http://schemas.microsoft.com/office/drawing/2014/main" id="{0D69F104-7C09-4C34-B22A-71D5272EF5E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555" y="1928"/>
              <a:ext cx="147" cy="127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Freeform 20">
              <a:extLst>
                <a:ext uri="{FF2B5EF4-FFF2-40B4-BE49-F238E27FC236}">
                  <a16:creationId xmlns="" xmlns:a16="http://schemas.microsoft.com/office/drawing/2014/main" id="{8435BD58-F02C-456F-90BB-798447C0B42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00" y="2081"/>
              <a:ext cx="233" cy="270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" name="Freeform 21">
              <a:extLst>
                <a:ext uri="{FF2B5EF4-FFF2-40B4-BE49-F238E27FC236}">
                  <a16:creationId xmlns="" xmlns:a16="http://schemas.microsoft.com/office/drawing/2014/main" id="{E138706E-8EA2-406F-8802-C17E4EA4631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136" y="2081"/>
              <a:ext cx="233" cy="269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" name="Freeform 22">
              <a:extLst>
                <a:ext uri="{FF2B5EF4-FFF2-40B4-BE49-F238E27FC236}">
                  <a16:creationId xmlns="" xmlns:a16="http://schemas.microsoft.com/office/drawing/2014/main" id="{4BA2929A-D0F8-4B31-B481-DBA68948185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78" y="1848"/>
              <a:ext cx="435" cy="568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="" xmlns:a16="http://schemas.microsoft.com/office/drawing/2014/main" id="{95D42E5E-C2E4-46C2-A63A-14AB9C05B03A}"/>
              </a:ext>
            </a:extLst>
          </p:cNvPr>
          <p:cNvGrpSpPr/>
          <p:nvPr userDrawn="1"/>
        </p:nvGrpSpPr>
        <p:grpSpPr>
          <a:xfrm>
            <a:off x="10911160" y="863659"/>
            <a:ext cx="596355" cy="5120371"/>
            <a:chOff x="5887776" y="627746"/>
            <a:chExt cx="596355" cy="5120371"/>
          </a:xfrm>
        </p:grpSpPr>
        <p:sp>
          <p:nvSpPr>
            <p:cNvPr id="32" name="Freeform 8">
              <a:extLst>
                <a:ext uri="{FF2B5EF4-FFF2-40B4-BE49-F238E27FC236}">
                  <a16:creationId xmlns="" xmlns:a16="http://schemas.microsoft.com/office/drawing/2014/main" id="{0BD0097B-42D1-404A-AE6D-FB83D5C61F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7776" y="627746"/>
              <a:ext cx="596355" cy="631142"/>
            </a:xfrm>
            <a:custGeom>
              <a:avLst/>
              <a:gdLst>
                <a:gd name="T0" fmla="*/ 0 w 360"/>
                <a:gd name="T1" fmla="*/ 191 h 381"/>
                <a:gd name="T2" fmla="*/ 180 w 360"/>
                <a:gd name="T3" fmla="*/ 0 h 381"/>
                <a:gd name="T4" fmla="*/ 360 w 360"/>
                <a:gd name="T5" fmla="*/ 191 h 381"/>
                <a:gd name="T6" fmla="*/ 180 w 360"/>
                <a:gd name="T7" fmla="*/ 381 h 381"/>
                <a:gd name="T8" fmla="*/ 0 w 360"/>
                <a:gd name="T9" fmla="*/ 19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" h="381">
                  <a:moveTo>
                    <a:pt x="0" y="191"/>
                  </a:moveTo>
                  <a:lnTo>
                    <a:pt x="180" y="0"/>
                  </a:lnTo>
                  <a:lnTo>
                    <a:pt x="360" y="191"/>
                  </a:lnTo>
                  <a:lnTo>
                    <a:pt x="180" y="381"/>
                  </a:lnTo>
                  <a:lnTo>
                    <a:pt x="0" y="191"/>
                  </a:lnTo>
                  <a:close/>
                </a:path>
              </a:pathLst>
            </a:custGeom>
            <a:solidFill>
              <a:srgbClr val="1D42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Freeform 9">
              <a:extLst>
                <a:ext uri="{FF2B5EF4-FFF2-40B4-BE49-F238E27FC236}">
                  <a16:creationId xmlns="" xmlns:a16="http://schemas.microsoft.com/office/drawing/2014/main" id="{1F6F9BB3-216E-4D55-80FB-F01EF835E1CF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7776" y="5113661"/>
              <a:ext cx="596355" cy="634456"/>
            </a:xfrm>
            <a:custGeom>
              <a:avLst/>
              <a:gdLst>
                <a:gd name="T0" fmla="*/ 0 w 360"/>
                <a:gd name="T1" fmla="*/ 192 h 383"/>
                <a:gd name="T2" fmla="*/ 180 w 360"/>
                <a:gd name="T3" fmla="*/ 0 h 383"/>
                <a:gd name="T4" fmla="*/ 360 w 360"/>
                <a:gd name="T5" fmla="*/ 192 h 383"/>
                <a:gd name="T6" fmla="*/ 180 w 360"/>
                <a:gd name="T7" fmla="*/ 383 h 383"/>
                <a:gd name="T8" fmla="*/ 0 w 360"/>
                <a:gd name="T9" fmla="*/ 192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0" h="383">
                  <a:moveTo>
                    <a:pt x="0" y="192"/>
                  </a:moveTo>
                  <a:lnTo>
                    <a:pt x="180" y="0"/>
                  </a:lnTo>
                  <a:lnTo>
                    <a:pt x="360" y="192"/>
                  </a:lnTo>
                  <a:lnTo>
                    <a:pt x="180" y="383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C7A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Oval 10">
              <a:extLst>
                <a:ext uri="{FF2B5EF4-FFF2-40B4-BE49-F238E27FC236}">
                  <a16:creationId xmlns="" xmlns:a16="http://schemas.microsoft.com/office/drawing/2014/main" id="{401F6BF8-900A-4EA5-8522-0F2BC90BFE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6622" y="1512339"/>
              <a:ext cx="208724" cy="210381"/>
            </a:xfrm>
            <a:prstGeom prst="ellipse">
              <a:avLst/>
            </a:prstGeom>
            <a:solidFill>
              <a:srgbClr val="C7AB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Oval 11">
              <a:extLst>
                <a:ext uri="{FF2B5EF4-FFF2-40B4-BE49-F238E27FC236}">
                  <a16:creationId xmlns="" xmlns:a16="http://schemas.microsoft.com/office/drawing/2014/main" id="{752D5B0D-5BF9-445D-A31F-631DA3E0F2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6622" y="4638234"/>
              <a:ext cx="208724" cy="210381"/>
            </a:xfrm>
            <a:prstGeom prst="ellipse">
              <a:avLst/>
            </a:prstGeom>
            <a:solidFill>
              <a:srgbClr val="F5F5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9720031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1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9">
            <a:extLst>
              <a:ext uri="{FF2B5EF4-FFF2-40B4-BE49-F238E27FC236}">
                <a16:creationId xmlns="" xmlns:a16="http://schemas.microsoft.com/office/drawing/2014/main" id="{F94931B9-4111-4783-9CC4-AE56EF2D1B2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5121275" y="0"/>
            <a:ext cx="7089775" cy="6858000"/>
            <a:chOff x="3226" y="0"/>
            <a:chExt cx="4466" cy="4320"/>
          </a:xfrm>
        </p:grpSpPr>
        <p:sp>
          <p:nvSpPr>
            <p:cNvPr id="9" name="AutoShape 18">
              <a:extLst>
                <a:ext uri="{FF2B5EF4-FFF2-40B4-BE49-F238E27FC236}">
                  <a16:creationId xmlns="" xmlns:a16="http://schemas.microsoft.com/office/drawing/2014/main" id="{76D3E982-D7F3-4625-9DF0-2D919FE0D840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3226" y="0"/>
              <a:ext cx="446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20">
              <a:extLst>
                <a:ext uri="{FF2B5EF4-FFF2-40B4-BE49-F238E27FC236}">
                  <a16:creationId xmlns="" xmlns:a16="http://schemas.microsoft.com/office/drawing/2014/main" id="{45BBA174-800B-49C1-9A79-234AE44089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25" y="1699"/>
              <a:ext cx="616" cy="1059"/>
            </a:xfrm>
            <a:custGeom>
              <a:avLst/>
              <a:gdLst>
                <a:gd name="T0" fmla="*/ 616 w 616"/>
                <a:gd name="T1" fmla="*/ 1059 h 1059"/>
                <a:gd name="T2" fmla="*/ 0 w 616"/>
                <a:gd name="T3" fmla="*/ 530 h 1059"/>
                <a:gd name="T4" fmla="*/ 616 w 616"/>
                <a:gd name="T5" fmla="*/ 0 h 1059"/>
                <a:gd name="T6" fmla="*/ 616 w 616"/>
                <a:gd name="T7" fmla="*/ 1059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6" h="1059">
                  <a:moveTo>
                    <a:pt x="616" y="1059"/>
                  </a:moveTo>
                  <a:lnTo>
                    <a:pt x="0" y="530"/>
                  </a:lnTo>
                  <a:lnTo>
                    <a:pt x="616" y="0"/>
                  </a:lnTo>
                  <a:lnTo>
                    <a:pt x="616" y="105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21">
              <a:extLst>
                <a:ext uri="{FF2B5EF4-FFF2-40B4-BE49-F238E27FC236}">
                  <a16:creationId xmlns="" xmlns:a16="http://schemas.microsoft.com/office/drawing/2014/main" id="{ADE23DF6-251E-4A0A-B7B6-1B350AFC717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41" y="0"/>
              <a:ext cx="3851" cy="4320"/>
            </a:xfrm>
            <a:custGeom>
              <a:avLst/>
              <a:gdLst>
                <a:gd name="T0" fmla="*/ 0 w 3851"/>
                <a:gd name="T1" fmla="*/ 0 h 4320"/>
                <a:gd name="T2" fmla="*/ 3851 w 3851"/>
                <a:gd name="T3" fmla="*/ 0 h 4320"/>
                <a:gd name="T4" fmla="*/ 3851 w 3851"/>
                <a:gd name="T5" fmla="*/ 4320 h 4320"/>
                <a:gd name="T6" fmla="*/ 0 w 3851"/>
                <a:gd name="T7" fmla="*/ 4320 h 4320"/>
                <a:gd name="T8" fmla="*/ 0 w 3851"/>
                <a:gd name="T9" fmla="*/ 0 h 4320"/>
                <a:gd name="T10" fmla="*/ 3269 w 3851"/>
                <a:gd name="T11" fmla="*/ 2226 h 4320"/>
                <a:gd name="T12" fmla="*/ 3851 w 3851"/>
                <a:gd name="T13" fmla="*/ 2726 h 4320"/>
                <a:gd name="T14" fmla="*/ 3851 w 3851"/>
                <a:gd name="T15" fmla="*/ 1726 h 4320"/>
                <a:gd name="T16" fmla="*/ 3269 w 3851"/>
                <a:gd name="T17" fmla="*/ 2226 h 4320"/>
                <a:gd name="T18" fmla="*/ 0 w 3851"/>
                <a:gd name="T19" fmla="*/ 2757 h 4320"/>
                <a:gd name="T20" fmla="*/ 616 w 3851"/>
                <a:gd name="T21" fmla="*/ 2228 h 4320"/>
                <a:gd name="T22" fmla="*/ 0 w 3851"/>
                <a:gd name="T23" fmla="*/ 1699 h 4320"/>
                <a:gd name="T24" fmla="*/ 0 w 3851"/>
                <a:gd name="T25" fmla="*/ 2757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51" h="4320">
                  <a:moveTo>
                    <a:pt x="0" y="0"/>
                  </a:moveTo>
                  <a:lnTo>
                    <a:pt x="3851" y="0"/>
                  </a:lnTo>
                  <a:lnTo>
                    <a:pt x="385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  <a:moveTo>
                    <a:pt x="3269" y="2226"/>
                  </a:moveTo>
                  <a:lnTo>
                    <a:pt x="3851" y="2726"/>
                  </a:lnTo>
                  <a:lnTo>
                    <a:pt x="3851" y="1726"/>
                  </a:lnTo>
                  <a:lnTo>
                    <a:pt x="3269" y="2226"/>
                  </a:lnTo>
                  <a:close/>
                  <a:moveTo>
                    <a:pt x="0" y="2757"/>
                  </a:moveTo>
                  <a:lnTo>
                    <a:pt x="616" y="2228"/>
                  </a:lnTo>
                  <a:lnTo>
                    <a:pt x="0" y="1699"/>
                  </a:lnTo>
                  <a:lnTo>
                    <a:pt x="0" y="275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8E3A5A6C-8D21-4FFA-A577-9C596B439D44}"/>
              </a:ext>
            </a:extLst>
          </p:cNvPr>
          <p:cNvSpPr/>
          <p:nvPr userDrawn="1"/>
        </p:nvSpPr>
        <p:spPr>
          <a:xfrm>
            <a:off x="6096000" y="-10190"/>
            <a:ext cx="6111876" cy="1494503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2E2E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4750" y="152400"/>
            <a:ext cx="4078291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1633" y="2172929"/>
            <a:ext cx="3911028" cy="442472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grpSp>
        <p:nvGrpSpPr>
          <p:cNvPr id="14" name="Group 4">
            <a:extLst>
              <a:ext uri="{FF2B5EF4-FFF2-40B4-BE49-F238E27FC236}">
                <a16:creationId xmlns="" xmlns:a16="http://schemas.microsoft.com/office/drawing/2014/main" id="{CA8D2D91-0599-4E5F-8DFF-BC8B0A9057E7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407654" y="174625"/>
            <a:ext cx="1522413" cy="450850"/>
            <a:chOff x="6556" y="110"/>
            <a:chExt cx="959" cy="284"/>
          </a:xfrm>
          <a:solidFill>
            <a:schemeClr val="tx2"/>
          </a:solidFill>
        </p:grpSpPr>
        <p:sp>
          <p:nvSpPr>
            <p:cNvPr id="15" name="Freeform 5">
              <a:extLst>
                <a:ext uri="{FF2B5EF4-FFF2-40B4-BE49-F238E27FC236}">
                  <a16:creationId xmlns="" xmlns:a16="http://schemas.microsoft.com/office/drawing/2014/main" id="{2BF06F3B-4636-4A63-BFB7-97EE87DFE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1" y="150"/>
              <a:ext cx="47" cy="63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6">
              <a:extLst>
                <a:ext uri="{FF2B5EF4-FFF2-40B4-BE49-F238E27FC236}">
                  <a16:creationId xmlns="" xmlns:a16="http://schemas.microsoft.com/office/drawing/2014/main" id="{BB75F998-3FFF-4225-9F49-C7F9C0EA40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48" y="152"/>
              <a:ext cx="117" cy="5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7">
              <a:extLst>
                <a:ext uri="{FF2B5EF4-FFF2-40B4-BE49-F238E27FC236}">
                  <a16:creationId xmlns="" xmlns:a16="http://schemas.microsoft.com/office/drawing/2014/main" id="{8A97CDD8-0B77-4E6E-98BC-93ECA5858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6" y="152"/>
              <a:ext cx="62" cy="61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8">
              <a:extLst>
                <a:ext uri="{FF2B5EF4-FFF2-40B4-BE49-F238E27FC236}">
                  <a16:creationId xmlns="" xmlns:a16="http://schemas.microsoft.com/office/drawing/2014/main" id="{4E14386A-1EC4-44AD-9B06-222441600F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99" y="152"/>
              <a:ext cx="64" cy="59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9">
              <a:extLst>
                <a:ext uri="{FF2B5EF4-FFF2-40B4-BE49-F238E27FC236}">
                  <a16:creationId xmlns="" xmlns:a16="http://schemas.microsoft.com/office/drawing/2014/main" id="{ACC7A2AC-96F3-471F-ACBC-02E3F05D4D4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73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10">
              <a:extLst>
                <a:ext uri="{FF2B5EF4-FFF2-40B4-BE49-F238E27FC236}">
                  <a16:creationId xmlns="" xmlns:a16="http://schemas.microsoft.com/office/drawing/2014/main" id="{1EFFCD58-DD2A-40E1-B4A2-299051850F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91" y="152"/>
              <a:ext cx="66" cy="59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11">
              <a:extLst>
                <a:ext uri="{FF2B5EF4-FFF2-40B4-BE49-F238E27FC236}">
                  <a16:creationId xmlns="" xmlns:a16="http://schemas.microsoft.com/office/drawing/2014/main" id="{8AC0AF28-48D4-4C4A-B1F6-7EE418BC81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1" y="152"/>
              <a:ext cx="45" cy="5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12">
              <a:extLst>
                <a:ext uri="{FF2B5EF4-FFF2-40B4-BE49-F238E27FC236}">
                  <a16:creationId xmlns="" xmlns:a16="http://schemas.microsoft.com/office/drawing/2014/main" id="{7EDFA357-5310-46C9-9831-8482E038EE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27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13">
              <a:extLst>
                <a:ext uri="{FF2B5EF4-FFF2-40B4-BE49-F238E27FC236}">
                  <a16:creationId xmlns="" xmlns:a16="http://schemas.microsoft.com/office/drawing/2014/main" id="{9C8AE89A-7D2D-432E-998D-C159852786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74" y="151"/>
              <a:ext cx="41" cy="60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14">
              <a:extLst>
                <a:ext uri="{FF2B5EF4-FFF2-40B4-BE49-F238E27FC236}">
                  <a16:creationId xmlns="" xmlns:a16="http://schemas.microsoft.com/office/drawing/2014/main" id="{B7F4D9EA-BA05-4D27-9EF1-989260A5BC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4" y="226"/>
              <a:ext cx="93" cy="13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15">
              <a:extLst>
                <a:ext uri="{FF2B5EF4-FFF2-40B4-BE49-F238E27FC236}">
                  <a16:creationId xmlns="" xmlns:a16="http://schemas.microsoft.com/office/drawing/2014/main" id="{FCCAC49F-4010-40C7-9791-DBDA3BC31D9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29" y="229"/>
              <a:ext cx="121" cy="136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16">
              <a:extLst>
                <a:ext uri="{FF2B5EF4-FFF2-40B4-BE49-F238E27FC236}">
                  <a16:creationId xmlns="" xmlns:a16="http://schemas.microsoft.com/office/drawing/2014/main" id="{B5B1F024-86CA-4A36-ABE9-30CDF6A946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02" y="229"/>
              <a:ext cx="92" cy="132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17">
              <a:extLst>
                <a:ext uri="{FF2B5EF4-FFF2-40B4-BE49-F238E27FC236}">
                  <a16:creationId xmlns="" xmlns:a16="http://schemas.microsoft.com/office/drawing/2014/main" id="{F92ADF2E-9F7C-4A53-8A57-3A012EE90FC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87" y="229"/>
              <a:ext cx="117" cy="132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18">
              <a:extLst>
                <a:ext uri="{FF2B5EF4-FFF2-40B4-BE49-F238E27FC236}">
                  <a16:creationId xmlns="" xmlns:a16="http://schemas.microsoft.com/office/drawing/2014/main" id="{205C43EC-C1B6-41E9-9E75-48C8BC8C8A5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13" y="151"/>
              <a:ext cx="58" cy="60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19">
              <a:extLst>
                <a:ext uri="{FF2B5EF4-FFF2-40B4-BE49-F238E27FC236}">
                  <a16:creationId xmlns="" xmlns:a16="http://schemas.microsoft.com/office/drawing/2014/main" id="{1061B5B9-4D67-497F-82C7-F9A5BA0254A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93" y="150"/>
              <a:ext cx="73" cy="63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20">
              <a:extLst>
                <a:ext uri="{FF2B5EF4-FFF2-40B4-BE49-F238E27FC236}">
                  <a16:creationId xmlns="" xmlns:a16="http://schemas.microsoft.com/office/drawing/2014/main" id="{1560E086-B136-422D-9AA5-8161EF81FD9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066" y="227"/>
              <a:ext cx="116" cy="134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21">
              <a:extLst>
                <a:ext uri="{FF2B5EF4-FFF2-40B4-BE49-F238E27FC236}">
                  <a16:creationId xmlns="" xmlns:a16="http://schemas.microsoft.com/office/drawing/2014/main" id="{1F20620D-5E0A-48FD-9A82-72E8A7697BF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83" y="226"/>
              <a:ext cx="117" cy="135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22">
              <a:extLst>
                <a:ext uri="{FF2B5EF4-FFF2-40B4-BE49-F238E27FC236}">
                  <a16:creationId xmlns="" xmlns:a16="http://schemas.microsoft.com/office/drawing/2014/main" id="{31A02084-A3C1-4CD9-A55E-984B32A866C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56" y="110"/>
              <a:ext cx="217" cy="284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98368552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="" xmlns:a16="http://schemas.microsoft.com/office/drawing/2014/main" id="{5CCB3349-6592-4E45-A2C3-747A0547D8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49862" y="1499266"/>
            <a:ext cx="6942138" cy="5373687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52400"/>
            <a:ext cx="10040939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556" y="1828800"/>
            <a:ext cx="4435200" cy="4434554"/>
          </a:xfrm>
          <a:prstGeom prst="ellipse">
            <a:avLst/>
          </a:prstGeom>
          <a:solidFill>
            <a:schemeClr val="accent4"/>
          </a:solidFill>
        </p:spPr>
        <p:txBody>
          <a:bodyPr anchor="ctr" anchorCtr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grpSp>
        <p:nvGrpSpPr>
          <p:cNvPr id="13" name="Group 4">
            <a:extLst>
              <a:ext uri="{FF2B5EF4-FFF2-40B4-BE49-F238E27FC236}">
                <a16:creationId xmlns="" xmlns:a16="http://schemas.microsoft.com/office/drawing/2014/main" id="{BE30C8C7-C3E4-4F62-AE27-B1E445EA5FF9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407654" y="174625"/>
            <a:ext cx="1522413" cy="450850"/>
            <a:chOff x="6556" y="110"/>
            <a:chExt cx="959" cy="284"/>
          </a:xfrm>
          <a:solidFill>
            <a:schemeClr val="tx2"/>
          </a:solidFill>
        </p:grpSpPr>
        <p:sp>
          <p:nvSpPr>
            <p:cNvPr id="36" name="Freeform 5">
              <a:extLst>
                <a:ext uri="{FF2B5EF4-FFF2-40B4-BE49-F238E27FC236}">
                  <a16:creationId xmlns="" xmlns:a16="http://schemas.microsoft.com/office/drawing/2014/main" id="{A88BE043-1FBA-48A4-BD4D-092B2C5049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1" y="150"/>
              <a:ext cx="47" cy="63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Freeform 6">
              <a:extLst>
                <a:ext uri="{FF2B5EF4-FFF2-40B4-BE49-F238E27FC236}">
                  <a16:creationId xmlns="" xmlns:a16="http://schemas.microsoft.com/office/drawing/2014/main" id="{2B44C4A6-2179-4CE1-880E-893D27DC736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48" y="152"/>
              <a:ext cx="117" cy="5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Freeform 7">
              <a:extLst>
                <a:ext uri="{FF2B5EF4-FFF2-40B4-BE49-F238E27FC236}">
                  <a16:creationId xmlns="" xmlns:a16="http://schemas.microsoft.com/office/drawing/2014/main" id="{47FD0097-7C93-4341-B7DF-C3C371602B3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6" y="152"/>
              <a:ext cx="62" cy="61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8">
              <a:extLst>
                <a:ext uri="{FF2B5EF4-FFF2-40B4-BE49-F238E27FC236}">
                  <a16:creationId xmlns="" xmlns:a16="http://schemas.microsoft.com/office/drawing/2014/main" id="{98CF8607-3EC5-4EB7-A541-A0377D8BD67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99" y="152"/>
              <a:ext cx="64" cy="59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Freeform 9">
              <a:extLst>
                <a:ext uri="{FF2B5EF4-FFF2-40B4-BE49-F238E27FC236}">
                  <a16:creationId xmlns="" xmlns:a16="http://schemas.microsoft.com/office/drawing/2014/main" id="{76752CE6-07D9-460A-B361-A0AE931AFC9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73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Freeform 10">
              <a:extLst>
                <a:ext uri="{FF2B5EF4-FFF2-40B4-BE49-F238E27FC236}">
                  <a16:creationId xmlns="" xmlns:a16="http://schemas.microsoft.com/office/drawing/2014/main" id="{A02BAD9F-A582-4FA5-931B-F20AB5B6300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91" y="152"/>
              <a:ext cx="66" cy="59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Freeform 11">
              <a:extLst>
                <a:ext uri="{FF2B5EF4-FFF2-40B4-BE49-F238E27FC236}">
                  <a16:creationId xmlns="" xmlns:a16="http://schemas.microsoft.com/office/drawing/2014/main" id="{961EFC21-AA3B-4575-BA03-D8ADE00912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1" y="152"/>
              <a:ext cx="45" cy="5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Freeform 12">
              <a:extLst>
                <a:ext uri="{FF2B5EF4-FFF2-40B4-BE49-F238E27FC236}">
                  <a16:creationId xmlns="" xmlns:a16="http://schemas.microsoft.com/office/drawing/2014/main" id="{C3C1DA4A-308C-455B-96B0-584718CB0E5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27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Freeform 13">
              <a:extLst>
                <a:ext uri="{FF2B5EF4-FFF2-40B4-BE49-F238E27FC236}">
                  <a16:creationId xmlns="" xmlns:a16="http://schemas.microsoft.com/office/drawing/2014/main" id="{097513AD-A098-4FDF-9617-4768B11F3EA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74" y="151"/>
              <a:ext cx="41" cy="60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Freeform 14">
              <a:extLst>
                <a:ext uri="{FF2B5EF4-FFF2-40B4-BE49-F238E27FC236}">
                  <a16:creationId xmlns="" xmlns:a16="http://schemas.microsoft.com/office/drawing/2014/main" id="{E50FF4CA-7D53-4DCB-8A6D-87F0AF7039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4" y="226"/>
              <a:ext cx="93" cy="13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15">
              <a:extLst>
                <a:ext uri="{FF2B5EF4-FFF2-40B4-BE49-F238E27FC236}">
                  <a16:creationId xmlns="" xmlns:a16="http://schemas.microsoft.com/office/drawing/2014/main" id="{5D571578-40D2-4CC4-A61F-4BBF368D832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29" y="229"/>
              <a:ext cx="121" cy="136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16">
              <a:extLst>
                <a:ext uri="{FF2B5EF4-FFF2-40B4-BE49-F238E27FC236}">
                  <a16:creationId xmlns="" xmlns:a16="http://schemas.microsoft.com/office/drawing/2014/main" id="{FBEE1390-403F-4D38-B92A-A0287B6E8D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02" y="229"/>
              <a:ext cx="92" cy="132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17">
              <a:extLst>
                <a:ext uri="{FF2B5EF4-FFF2-40B4-BE49-F238E27FC236}">
                  <a16:creationId xmlns="" xmlns:a16="http://schemas.microsoft.com/office/drawing/2014/main" id="{5267BF97-5FEC-4E19-9233-CBA97D7D7E1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87" y="229"/>
              <a:ext cx="117" cy="132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Freeform 18">
              <a:extLst>
                <a:ext uri="{FF2B5EF4-FFF2-40B4-BE49-F238E27FC236}">
                  <a16:creationId xmlns="" xmlns:a16="http://schemas.microsoft.com/office/drawing/2014/main" id="{2EC0BB8C-37D4-4658-9E45-5D42B835440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13" y="151"/>
              <a:ext cx="58" cy="60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19">
              <a:extLst>
                <a:ext uri="{FF2B5EF4-FFF2-40B4-BE49-F238E27FC236}">
                  <a16:creationId xmlns="" xmlns:a16="http://schemas.microsoft.com/office/drawing/2014/main" id="{27638F20-CBF8-48F4-A4E7-0CBB23FE54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93" y="150"/>
              <a:ext cx="73" cy="63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20">
              <a:extLst>
                <a:ext uri="{FF2B5EF4-FFF2-40B4-BE49-F238E27FC236}">
                  <a16:creationId xmlns="" xmlns:a16="http://schemas.microsoft.com/office/drawing/2014/main" id="{85CD9CEF-295B-4EE6-8B38-3E66172BD11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066" y="227"/>
              <a:ext cx="116" cy="134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Freeform 21">
              <a:extLst>
                <a:ext uri="{FF2B5EF4-FFF2-40B4-BE49-F238E27FC236}">
                  <a16:creationId xmlns="" xmlns:a16="http://schemas.microsoft.com/office/drawing/2014/main" id="{41226223-1A8F-4CE7-BB16-D0416B9351A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83" y="226"/>
              <a:ext cx="117" cy="135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Freeform 22">
              <a:extLst>
                <a:ext uri="{FF2B5EF4-FFF2-40B4-BE49-F238E27FC236}">
                  <a16:creationId xmlns="" xmlns:a16="http://schemas.microsoft.com/office/drawing/2014/main" id="{A6083645-504F-4D06-8DB8-97A955327C4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56" y="110"/>
              <a:ext cx="217" cy="284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="" xmlns:a16="http://schemas.microsoft.com/office/drawing/2014/main" id="{840CCE4F-3F86-4F89-A7EF-8241541CED2E}"/>
              </a:ext>
            </a:extLst>
          </p:cNvPr>
          <p:cNvGrpSpPr/>
          <p:nvPr userDrawn="1"/>
        </p:nvGrpSpPr>
        <p:grpSpPr>
          <a:xfrm>
            <a:off x="4075863" y="1649783"/>
            <a:ext cx="1007932" cy="399016"/>
            <a:chOff x="4113213" y="5141913"/>
            <a:chExt cx="769938" cy="304800"/>
          </a:xfrm>
        </p:grpSpPr>
        <p:sp>
          <p:nvSpPr>
            <p:cNvPr id="27" name="Freeform 17">
              <a:extLst>
                <a:ext uri="{FF2B5EF4-FFF2-40B4-BE49-F238E27FC236}">
                  <a16:creationId xmlns="" xmlns:a16="http://schemas.microsoft.com/office/drawing/2014/main" id="{97BBC693-F869-4A55-9859-226FDD2C10C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00588" y="5141913"/>
              <a:ext cx="182563" cy="304800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E2DF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b="1"/>
            </a:p>
          </p:txBody>
        </p:sp>
        <p:sp>
          <p:nvSpPr>
            <p:cNvPr id="28" name="Freeform 18">
              <a:extLst>
                <a:ext uri="{FF2B5EF4-FFF2-40B4-BE49-F238E27FC236}">
                  <a16:creationId xmlns="" xmlns:a16="http://schemas.microsoft.com/office/drawing/2014/main" id="{38D35287-B605-48F3-9B7A-5D58C635549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406900" y="5141913"/>
              <a:ext cx="180975" cy="304800"/>
            </a:xfrm>
            <a:custGeom>
              <a:avLst/>
              <a:gdLst>
                <a:gd name="T0" fmla="*/ 0 w 114"/>
                <a:gd name="T1" fmla="*/ 192 h 192"/>
                <a:gd name="T2" fmla="*/ 114 w 114"/>
                <a:gd name="T3" fmla="*/ 96 h 192"/>
                <a:gd name="T4" fmla="*/ 0 w 114"/>
                <a:gd name="T5" fmla="*/ 0 h 192"/>
                <a:gd name="T6" fmla="*/ 0 w 114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92">
                  <a:moveTo>
                    <a:pt x="0" y="192"/>
                  </a:moveTo>
                  <a:lnTo>
                    <a:pt x="114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C0A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b="1"/>
            </a:p>
          </p:txBody>
        </p:sp>
        <p:sp>
          <p:nvSpPr>
            <p:cNvPr id="29" name="Freeform 19">
              <a:extLst>
                <a:ext uri="{FF2B5EF4-FFF2-40B4-BE49-F238E27FC236}">
                  <a16:creationId xmlns="" xmlns:a16="http://schemas.microsoft.com/office/drawing/2014/main" id="{02B10716-AB97-4DBB-BE07-F748341C4DC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13213" y="5141913"/>
              <a:ext cx="180975" cy="304800"/>
            </a:xfrm>
            <a:custGeom>
              <a:avLst/>
              <a:gdLst>
                <a:gd name="T0" fmla="*/ 0 w 114"/>
                <a:gd name="T1" fmla="*/ 0 h 192"/>
                <a:gd name="T2" fmla="*/ 114 w 114"/>
                <a:gd name="T3" fmla="*/ 96 h 192"/>
                <a:gd name="T4" fmla="*/ 0 w 114"/>
                <a:gd name="T5" fmla="*/ 192 h 192"/>
                <a:gd name="T6" fmla="*/ 0 w 114"/>
                <a:gd name="T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92">
                  <a:moveTo>
                    <a:pt x="0" y="0"/>
                  </a:moveTo>
                  <a:lnTo>
                    <a:pt x="114" y="96"/>
                  </a:lnTo>
                  <a:lnTo>
                    <a:pt x="0" y="1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b="1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="" xmlns:a16="http://schemas.microsoft.com/office/drawing/2014/main" id="{28DBE0E9-CE63-4863-867E-26267DBEC8A6}"/>
              </a:ext>
            </a:extLst>
          </p:cNvPr>
          <p:cNvGrpSpPr/>
          <p:nvPr userDrawn="1"/>
        </p:nvGrpSpPr>
        <p:grpSpPr>
          <a:xfrm flipH="1">
            <a:off x="218108" y="6183683"/>
            <a:ext cx="1007932" cy="399016"/>
            <a:chOff x="4113213" y="5141913"/>
            <a:chExt cx="769938" cy="304800"/>
          </a:xfrm>
        </p:grpSpPr>
        <p:sp>
          <p:nvSpPr>
            <p:cNvPr id="31" name="Freeform 17">
              <a:extLst>
                <a:ext uri="{FF2B5EF4-FFF2-40B4-BE49-F238E27FC236}">
                  <a16:creationId xmlns="" xmlns:a16="http://schemas.microsoft.com/office/drawing/2014/main" id="{302E2CB4-DB37-445D-8894-D4FA6CFEAA5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00588" y="5141913"/>
              <a:ext cx="182563" cy="304800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E2DF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18">
              <a:extLst>
                <a:ext uri="{FF2B5EF4-FFF2-40B4-BE49-F238E27FC236}">
                  <a16:creationId xmlns="" xmlns:a16="http://schemas.microsoft.com/office/drawing/2014/main" id="{82A81F55-A1FF-42E1-B942-58A2D019BCF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406900" y="5141913"/>
              <a:ext cx="180975" cy="304800"/>
            </a:xfrm>
            <a:custGeom>
              <a:avLst/>
              <a:gdLst>
                <a:gd name="T0" fmla="*/ 0 w 114"/>
                <a:gd name="T1" fmla="*/ 192 h 192"/>
                <a:gd name="T2" fmla="*/ 114 w 114"/>
                <a:gd name="T3" fmla="*/ 96 h 192"/>
                <a:gd name="T4" fmla="*/ 0 w 114"/>
                <a:gd name="T5" fmla="*/ 0 h 192"/>
                <a:gd name="T6" fmla="*/ 0 w 114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92">
                  <a:moveTo>
                    <a:pt x="0" y="192"/>
                  </a:moveTo>
                  <a:lnTo>
                    <a:pt x="114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C0A2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Freeform 19">
              <a:extLst>
                <a:ext uri="{FF2B5EF4-FFF2-40B4-BE49-F238E27FC236}">
                  <a16:creationId xmlns="" xmlns:a16="http://schemas.microsoft.com/office/drawing/2014/main" id="{073ECB2F-E41A-41A5-A6E3-63794C0B0F0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13213" y="5141913"/>
              <a:ext cx="180975" cy="304800"/>
            </a:xfrm>
            <a:custGeom>
              <a:avLst/>
              <a:gdLst>
                <a:gd name="T0" fmla="*/ 0 w 114"/>
                <a:gd name="T1" fmla="*/ 0 h 192"/>
                <a:gd name="T2" fmla="*/ 114 w 114"/>
                <a:gd name="T3" fmla="*/ 96 h 192"/>
                <a:gd name="T4" fmla="*/ 0 w 114"/>
                <a:gd name="T5" fmla="*/ 192 h 192"/>
                <a:gd name="T6" fmla="*/ 0 w 114"/>
                <a:gd name="T7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92">
                  <a:moveTo>
                    <a:pt x="0" y="0"/>
                  </a:moveTo>
                  <a:lnTo>
                    <a:pt x="114" y="96"/>
                  </a:lnTo>
                  <a:lnTo>
                    <a:pt x="0" y="1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65562508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="" xmlns:a16="http://schemas.microsoft.com/office/drawing/2014/main" id="{5CCB3349-6592-4E45-A2C3-747A0547D8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499266"/>
            <a:ext cx="12192000" cy="5373687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52400"/>
            <a:ext cx="10040939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grpSp>
        <p:nvGrpSpPr>
          <p:cNvPr id="13" name="Group 4">
            <a:extLst>
              <a:ext uri="{FF2B5EF4-FFF2-40B4-BE49-F238E27FC236}">
                <a16:creationId xmlns="" xmlns:a16="http://schemas.microsoft.com/office/drawing/2014/main" id="{BE30C8C7-C3E4-4F62-AE27-B1E445EA5FF9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407654" y="174625"/>
            <a:ext cx="1522413" cy="450850"/>
            <a:chOff x="6556" y="110"/>
            <a:chExt cx="959" cy="284"/>
          </a:xfrm>
          <a:solidFill>
            <a:schemeClr val="tx2"/>
          </a:solidFill>
        </p:grpSpPr>
        <p:sp>
          <p:nvSpPr>
            <p:cNvPr id="36" name="Freeform 5">
              <a:extLst>
                <a:ext uri="{FF2B5EF4-FFF2-40B4-BE49-F238E27FC236}">
                  <a16:creationId xmlns="" xmlns:a16="http://schemas.microsoft.com/office/drawing/2014/main" id="{A88BE043-1FBA-48A4-BD4D-092B2C5049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1" y="150"/>
              <a:ext cx="47" cy="63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Freeform 6">
              <a:extLst>
                <a:ext uri="{FF2B5EF4-FFF2-40B4-BE49-F238E27FC236}">
                  <a16:creationId xmlns="" xmlns:a16="http://schemas.microsoft.com/office/drawing/2014/main" id="{2B44C4A6-2179-4CE1-880E-893D27DC736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48" y="152"/>
              <a:ext cx="117" cy="5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Freeform 7">
              <a:extLst>
                <a:ext uri="{FF2B5EF4-FFF2-40B4-BE49-F238E27FC236}">
                  <a16:creationId xmlns="" xmlns:a16="http://schemas.microsoft.com/office/drawing/2014/main" id="{47FD0097-7C93-4341-B7DF-C3C371602B3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6" y="152"/>
              <a:ext cx="62" cy="61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8">
              <a:extLst>
                <a:ext uri="{FF2B5EF4-FFF2-40B4-BE49-F238E27FC236}">
                  <a16:creationId xmlns="" xmlns:a16="http://schemas.microsoft.com/office/drawing/2014/main" id="{98CF8607-3EC5-4EB7-A541-A0377D8BD67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99" y="152"/>
              <a:ext cx="64" cy="59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Freeform 9">
              <a:extLst>
                <a:ext uri="{FF2B5EF4-FFF2-40B4-BE49-F238E27FC236}">
                  <a16:creationId xmlns="" xmlns:a16="http://schemas.microsoft.com/office/drawing/2014/main" id="{76752CE6-07D9-460A-B361-A0AE931AFC9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73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Freeform 10">
              <a:extLst>
                <a:ext uri="{FF2B5EF4-FFF2-40B4-BE49-F238E27FC236}">
                  <a16:creationId xmlns="" xmlns:a16="http://schemas.microsoft.com/office/drawing/2014/main" id="{A02BAD9F-A582-4FA5-931B-F20AB5B6300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91" y="152"/>
              <a:ext cx="66" cy="59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Freeform 11">
              <a:extLst>
                <a:ext uri="{FF2B5EF4-FFF2-40B4-BE49-F238E27FC236}">
                  <a16:creationId xmlns="" xmlns:a16="http://schemas.microsoft.com/office/drawing/2014/main" id="{961EFC21-AA3B-4575-BA03-D8ADE00912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1" y="152"/>
              <a:ext cx="45" cy="5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Freeform 12">
              <a:extLst>
                <a:ext uri="{FF2B5EF4-FFF2-40B4-BE49-F238E27FC236}">
                  <a16:creationId xmlns="" xmlns:a16="http://schemas.microsoft.com/office/drawing/2014/main" id="{C3C1DA4A-308C-455B-96B0-584718CB0E5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27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Freeform 13">
              <a:extLst>
                <a:ext uri="{FF2B5EF4-FFF2-40B4-BE49-F238E27FC236}">
                  <a16:creationId xmlns="" xmlns:a16="http://schemas.microsoft.com/office/drawing/2014/main" id="{097513AD-A098-4FDF-9617-4768B11F3EA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74" y="151"/>
              <a:ext cx="41" cy="60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Freeform 14">
              <a:extLst>
                <a:ext uri="{FF2B5EF4-FFF2-40B4-BE49-F238E27FC236}">
                  <a16:creationId xmlns="" xmlns:a16="http://schemas.microsoft.com/office/drawing/2014/main" id="{E50FF4CA-7D53-4DCB-8A6D-87F0AF7039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4" y="226"/>
              <a:ext cx="93" cy="13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15">
              <a:extLst>
                <a:ext uri="{FF2B5EF4-FFF2-40B4-BE49-F238E27FC236}">
                  <a16:creationId xmlns="" xmlns:a16="http://schemas.microsoft.com/office/drawing/2014/main" id="{5D571578-40D2-4CC4-A61F-4BBF368D832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29" y="229"/>
              <a:ext cx="121" cy="136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16">
              <a:extLst>
                <a:ext uri="{FF2B5EF4-FFF2-40B4-BE49-F238E27FC236}">
                  <a16:creationId xmlns="" xmlns:a16="http://schemas.microsoft.com/office/drawing/2014/main" id="{FBEE1390-403F-4D38-B92A-A0287B6E8DB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02" y="229"/>
              <a:ext cx="92" cy="132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17">
              <a:extLst>
                <a:ext uri="{FF2B5EF4-FFF2-40B4-BE49-F238E27FC236}">
                  <a16:creationId xmlns="" xmlns:a16="http://schemas.microsoft.com/office/drawing/2014/main" id="{5267BF97-5FEC-4E19-9233-CBA97D7D7E1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87" y="229"/>
              <a:ext cx="117" cy="132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Freeform 18">
              <a:extLst>
                <a:ext uri="{FF2B5EF4-FFF2-40B4-BE49-F238E27FC236}">
                  <a16:creationId xmlns="" xmlns:a16="http://schemas.microsoft.com/office/drawing/2014/main" id="{2EC0BB8C-37D4-4658-9E45-5D42B835440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13" y="151"/>
              <a:ext cx="58" cy="60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19">
              <a:extLst>
                <a:ext uri="{FF2B5EF4-FFF2-40B4-BE49-F238E27FC236}">
                  <a16:creationId xmlns="" xmlns:a16="http://schemas.microsoft.com/office/drawing/2014/main" id="{27638F20-CBF8-48F4-A4E7-0CBB23FE548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93" y="150"/>
              <a:ext cx="73" cy="63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20">
              <a:extLst>
                <a:ext uri="{FF2B5EF4-FFF2-40B4-BE49-F238E27FC236}">
                  <a16:creationId xmlns="" xmlns:a16="http://schemas.microsoft.com/office/drawing/2014/main" id="{85CD9CEF-295B-4EE6-8B38-3E66172BD11E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066" y="227"/>
              <a:ext cx="116" cy="134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Freeform 21">
              <a:extLst>
                <a:ext uri="{FF2B5EF4-FFF2-40B4-BE49-F238E27FC236}">
                  <a16:creationId xmlns="" xmlns:a16="http://schemas.microsoft.com/office/drawing/2014/main" id="{41226223-1A8F-4CE7-BB16-D0416B9351A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83" y="226"/>
              <a:ext cx="117" cy="135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Freeform 22">
              <a:extLst>
                <a:ext uri="{FF2B5EF4-FFF2-40B4-BE49-F238E27FC236}">
                  <a16:creationId xmlns="" xmlns:a16="http://schemas.microsoft.com/office/drawing/2014/main" id="{A6083645-504F-4D06-8DB8-97A955327C4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56" y="110"/>
              <a:ext cx="217" cy="284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2039396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079ED5F-F7C4-471B-B34F-8387A068B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FE57B67-42B1-478E-A5A4-F8341A79C6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2088" y="1628775"/>
            <a:ext cx="5759450" cy="496887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C7BEEF6-0AD7-4F2C-8DB5-6F142159D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4750" y="1628774"/>
            <a:ext cx="5653965" cy="496887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A1FD4FA-747F-4390-83EA-CAAA8958D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772F170-D16C-4D0C-8062-C998625A1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09961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751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3BFF91-2DA0-4DEA-BFAE-04FC983A4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52401"/>
            <a:ext cx="11807824" cy="1331912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7CD2660-E01E-463B-8A73-C83CA0C924A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92088" y="1484313"/>
            <a:ext cx="5805487" cy="816435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26CD89F-BBC7-4A77-A04C-686A9A60B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14314" y="2300748"/>
            <a:ext cx="5783261" cy="429690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A80EBDB-35ED-4870-B392-8FB2EAA54EC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484313"/>
            <a:ext cx="5805486" cy="816435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85A7C0F-9E76-494C-B626-298C61B24F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00748"/>
            <a:ext cx="5827714" cy="429690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51EC7FF-C796-4C80-B6C6-5D088902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17E77B7-263C-4877-AE6F-464066D29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169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1448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E7968D64-10E9-4037-93D3-1DB1348526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8" name="Group 4">
            <a:extLst>
              <a:ext uri="{FF2B5EF4-FFF2-40B4-BE49-F238E27FC236}">
                <a16:creationId xmlns="" xmlns:a16="http://schemas.microsoft.com/office/drawing/2014/main" id="{2625C8D2-7ECF-440F-B28A-E2DB97998499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4568825" y="2978150"/>
            <a:ext cx="3051174" cy="901700"/>
            <a:chOff x="2878" y="1848"/>
            <a:chExt cx="1922" cy="568"/>
          </a:xfrm>
        </p:grpSpPr>
        <p:sp>
          <p:nvSpPr>
            <p:cNvPr id="20" name="Freeform 5">
              <a:extLst>
                <a:ext uri="{FF2B5EF4-FFF2-40B4-BE49-F238E27FC236}">
                  <a16:creationId xmlns="" xmlns:a16="http://schemas.microsoft.com/office/drawing/2014/main" id="{A0D16DF2-6972-49EE-9CA6-D6CB1CAEC6E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12" y="1928"/>
              <a:ext cx="94" cy="125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6">
              <a:extLst>
                <a:ext uri="{FF2B5EF4-FFF2-40B4-BE49-F238E27FC236}">
                  <a16:creationId xmlns="" xmlns:a16="http://schemas.microsoft.com/office/drawing/2014/main" id="{AE311CB7-1A37-4AAB-A599-138E85A763C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66" y="1931"/>
              <a:ext cx="234" cy="11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7">
              <a:extLst>
                <a:ext uri="{FF2B5EF4-FFF2-40B4-BE49-F238E27FC236}">
                  <a16:creationId xmlns="" xmlns:a16="http://schemas.microsoft.com/office/drawing/2014/main" id="{33D116A3-ECB6-4237-A64E-7A1ED359F0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20" y="1931"/>
              <a:ext cx="124" cy="124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8">
              <a:extLst>
                <a:ext uri="{FF2B5EF4-FFF2-40B4-BE49-F238E27FC236}">
                  <a16:creationId xmlns="" xmlns:a16="http://schemas.microsoft.com/office/drawing/2014/main" id="{6537F13B-BBD8-47BE-85F1-31200E5A3E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565" y="1931"/>
              <a:ext cx="129" cy="120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9">
              <a:extLst>
                <a:ext uri="{FF2B5EF4-FFF2-40B4-BE49-F238E27FC236}">
                  <a16:creationId xmlns="" xmlns:a16="http://schemas.microsoft.com/office/drawing/2014/main" id="{A854303A-1762-42CB-9FF4-943FFCF8A8D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14" y="1931"/>
              <a:ext cx="30" cy="11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10">
              <a:extLst>
                <a:ext uri="{FF2B5EF4-FFF2-40B4-BE49-F238E27FC236}">
                  <a16:creationId xmlns="" xmlns:a16="http://schemas.microsoft.com/office/drawing/2014/main" id="{F308F7DE-B97B-492B-B107-FD14EB9906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751" y="1931"/>
              <a:ext cx="131" cy="120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11">
              <a:extLst>
                <a:ext uri="{FF2B5EF4-FFF2-40B4-BE49-F238E27FC236}">
                  <a16:creationId xmlns="" xmlns:a16="http://schemas.microsoft.com/office/drawing/2014/main" id="{33F664FB-8853-48C0-97E8-EBCF64DB7CE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890" y="1931"/>
              <a:ext cx="92" cy="11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12">
              <a:extLst>
                <a:ext uri="{FF2B5EF4-FFF2-40B4-BE49-F238E27FC236}">
                  <a16:creationId xmlns="" xmlns:a16="http://schemas.microsoft.com/office/drawing/2014/main" id="{4F4043FC-1B2D-4874-9DA9-2B33ABEBAE6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223" y="1931"/>
              <a:ext cx="30" cy="11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13">
              <a:extLst>
                <a:ext uri="{FF2B5EF4-FFF2-40B4-BE49-F238E27FC236}">
                  <a16:creationId xmlns="" xmlns:a16="http://schemas.microsoft.com/office/drawing/2014/main" id="{822CC5F4-1C01-4325-A774-506B33C90E2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18" y="1931"/>
              <a:ext cx="82" cy="119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14">
              <a:extLst>
                <a:ext uri="{FF2B5EF4-FFF2-40B4-BE49-F238E27FC236}">
                  <a16:creationId xmlns="" xmlns:a16="http://schemas.microsoft.com/office/drawing/2014/main" id="{5356DB8B-2732-4A48-93BD-43F0B7D7D0B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15" y="2079"/>
              <a:ext cx="188" cy="27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15">
              <a:extLst>
                <a:ext uri="{FF2B5EF4-FFF2-40B4-BE49-F238E27FC236}">
                  <a16:creationId xmlns="" xmlns:a16="http://schemas.microsoft.com/office/drawing/2014/main" id="{7B9DD75B-9E6B-4CD3-B01A-EFE21C61DBF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625" y="2086"/>
              <a:ext cx="244" cy="272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16">
              <a:extLst>
                <a:ext uri="{FF2B5EF4-FFF2-40B4-BE49-F238E27FC236}">
                  <a16:creationId xmlns="" xmlns:a16="http://schemas.microsoft.com/office/drawing/2014/main" id="{F6F330A0-4113-4DF3-9F8D-095C8C9B2B6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373" y="2086"/>
              <a:ext cx="184" cy="264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17">
              <a:extLst>
                <a:ext uri="{FF2B5EF4-FFF2-40B4-BE49-F238E27FC236}">
                  <a16:creationId xmlns="" xmlns:a16="http://schemas.microsoft.com/office/drawing/2014/main" id="{3DE42650-2150-49FE-8C70-FC71EDC7767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544" y="2086"/>
              <a:ext cx="234" cy="264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Freeform 18">
              <a:extLst>
                <a:ext uri="{FF2B5EF4-FFF2-40B4-BE49-F238E27FC236}">
                  <a16:creationId xmlns="" xmlns:a16="http://schemas.microsoft.com/office/drawing/2014/main" id="{DC5A5F2F-2DE1-4A5D-A477-15B9CE8F4F8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95" y="1929"/>
              <a:ext cx="116" cy="121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Freeform 19">
              <a:extLst>
                <a:ext uri="{FF2B5EF4-FFF2-40B4-BE49-F238E27FC236}">
                  <a16:creationId xmlns="" xmlns:a16="http://schemas.microsoft.com/office/drawing/2014/main" id="{66F157E9-50F9-4736-9826-079A1783B01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555" y="1928"/>
              <a:ext cx="147" cy="127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Freeform 20">
              <a:extLst>
                <a:ext uri="{FF2B5EF4-FFF2-40B4-BE49-F238E27FC236}">
                  <a16:creationId xmlns="" xmlns:a16="http://schemas.microsoft.com/office/drawing/2014/main" id="{B73CEF95-D6E2-4FF1-8B30-BD980AEC605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900" y="2081"/>
              <a:ext cx="233" cy="270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Freeform 21">
              <a:extLst>
                <a:ext uri="{FF2B5EF4-FFF2-40B4-BE49-F238E27FC236}">
                  <a16:creationId xmlns="" xmlns:a16="http://schemas.microsoft.com/office/drawing/2014/main" id="{5804317F-6CC3-4D12-B989-84436E5AA63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4136" y="2081"/>
              <a:ext cx="233" cy="269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Freeform 22">
              <a:extLst>
                <a:ext uri="{FF2B5EF4-FFF2-40B4-BE49-F238E27FC236}">
                  <a16:creationId xmlns="" xmlns:a16="http://schemas.microsoft.com/office/drawing/2014/main" id="{4EBDCDD0-A403-478E-BA2D-EE0E1901467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78" y="1848"/>
              <a:ext cx="435" cy="568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667" name="Rectangle 666">
            <a:extLst>
              <a:ext uri="{FF2B5EF4-FFF2-40B4-BE49-F238E27FC236}">
                <a16:creationId xmlns="" xmlns:a16="http://schemas.microsoft.com/office/drawing/2014/main" id="{EBA9D255-923C-4F10-998A-691BCA14AFE5}"/>
              </a:ext>
            </a:extLst>
          </p:cNvPr>
          <p:cNvSpPr/>
          <p:nvPr userDrawn="1"/>
        </p:nvSpPr>
        <p:spPr>
          <a:xfrm>
            <a:off x="-4763" y="6858000"/>
            <a:ext cx="12195176" cy="64928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1835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19">
            <a:extLst>
              <a:ext uri="{FF2B5EF4-FFF2-40B4-BE49-F238E27FC236}">
                <a16:creationId xmlns="" xmlns:a16="http://schemas.microsoft.com/office/drawing/2014/main" id="{0AD74260-8678-4B97-99C1-9DCD09A4DE6F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5119688" y="0"/>
            <a:ext cx="7091363" cy="6858000"/>
            <a:chOff x="3225" y="0"/>
            <a:chExt cx="4467" cy="4320"/>
          </a:xfrm>
        </p:grpSpPr>
        <p:sp>
          <p:nvSpPr>
            <p:cNvPr id="55" name="Freeform 20">
              <a:extLst>
                <a:ext uri="{FF2B5EF4-FFF2-40B4-BE49-F238E27FC236}">
                  <a16:creationId xmlns="" xmlns:a16="http://schemas.microsoft.com/office/drawing/2014/main" id="{E1ABD657-6799-460C-952A-F234800C977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25" y="1699"/>
              <a:ext cx="616" cy="1059"/>
            </a:xfrm>
            <a:custGeom>
              <a:avLst/>
              <a:gdLst>
                <a:gd name="T0" fmla="*/ 616 w 616"/>
                <a:gd name="T1" fmla="*/ 1059 h 1059"/>
                <a:gd name="T2" fmla="*/ 0 w 616"/>
                <a:gd name="T3" fmla="*/ 530 h 1059"/>
                <a:gd name="T4" fmla="*/ 616 w 616"/>
                <a:gd name="T5" fmla="*/ 0 h 1059"/>
                <a:gd name="T6" fmla="*/ 616 w 616"/>
                <a:gd name="T7" fmla="*/ 1059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6" h="1059">
                  <a:moveTo>
                    <a:pt x="616" y="1059"/>
                  </a:moveTo>
                  <a:lnTo>
                    <a:pt x="0" y="530"/>
                  </a:lnTo>
                  <a:lnTo>
                    <a:pt x="616" y="0"/>
                  </a:lnTo>
                  <a:lnTo>
                    <a:pt x="616" y="1059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Freeform 21">
              <a:extLst>
                <a:ext uri="{FF2B5EF4-FFF2-40B4-BE49-F238E27FC236}">
                  <a16:creationId xmlns="" xmlns:a16="http://schemas.microsoft.com/office/drawing/2014/main" id="{D56A1D83-0A9C-4265-B200-83FAC248EE0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41" y="0"/>
              <a:ext cx="3851" cy="4320"/>
            </a:xfrm>
            <a:custGeom>
              <a:avLst/>
              <a:gdLst>
                <a:gd name="T0" fmla="*/ 0 w 3851"/>
                <a:gd name="T1" fmla="*/ 0 h 4320"/>
                <a:gd name="T2" fmla="*/ 3851 w 3851"/>
                <a:gd name="T3" fmla="*/ 0 h 4320"/>
                <a:gd name="T4" fmla="*/ 3851 w 3851"/>
                <a:gd name="T5" fmla="*/ 4320 h 4320"/>
                <a:gd name="T6" fmla="*/ 0 w 3851"/>
                <a:gd name="T7" fmla="*/ 4320 h 4320"/>
                <a:gd name="T8" fmla="*/ 0 w 3851"/>
                <a:gd name="T9" fmla="*/ 0 h 4320"/>
                <a:gd name="T10" fmla="*/ 3269 w 3851"/>
                <a:gd name="T11" fmla="*/ 2226 h 4320"/>
                <a:gd name="T12" fmla="*/ 3851 w 3851"/>
                <a:gd name="T13" fmla="*/ 2726 h 4320"/>
                <a:gd name="T14" fmla="*/ 3851 w 3851"/>
                <a:gd name="T15" fmla="*/ 1726 h 4320"/>
                <a:gd name="T16" fmla="*/ 3269 w 3851"/>
                <a:gd name="T17" fmla="*/ 2226 h 4320"/>
                <a:gd name="T18" fmla="*/ 0 w 3851"/>
                <a:gd name="T19" fmla="*/ 2757 h 4320"/>
                <a:gd name="T20" fmla="*/ 616 w 3851"/>
                <a:gd name="T21" fmla="*/ 2228 h 4320"/>
                <a:gd name="T22" fmla="*/ 0 w 3851"/>
                <a:gd name="T23" fmla="*/ 1699 h 4320"/>
                <a:gd name="T24" fmla="*/ 0 w 3851"/>
                <a:gd name="T25" fmla="*/ 2757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51" h="4320">
                  <a:moveTo>
                    <a:pt x="0" y="0"/>
                  </a:moveTo>
                  <a:lnTo>
                    <a:pt x="3851" y="0"/>
                  </a:lnTo>
                  <a:lnTo>
                    <a:pt x="385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  <a:moveTo>
                    <a:pt x="3269" y="2226"/>
                  </a:moveTo>
                  <a:lnTo>
                    <a:pt x="3851" y="2726"/>
                  </a:lnTo>
                  <a:lnTo>
                    <a:pt x="3851" y="1726"/>
                  </a:lnTo>
                  <a:lnTo>
                    <a:pt x="3269" y="2226"/>
                  </a:lnTo>
                  <a:close/>
                  <a:moveTo>
                    <a:pt x="0" y="2757"/>
                  </a:moveTo>
                  <a:lnTo>
                    <a:pt x="616" y="2228"/>
                  </a:lnTo>
                  <a:lnTo>
                    <a:pt x="0" y="1699"/>
                  </a:lnTo>
                  <a:lnTo>
                    <a:pt x="0" y="275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C68458-71D0-4BA8-B619-42D1EE2DBB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98468" y="1914178"/>
            <a:ext cx="4010870" cy="2453034"/>
          </a:xfrm>
        </p:spPr>
        <p:txBody>
          <a:bodyPr anchor="b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8B1802C-E43F-4BA5-A59C-A109DCA9C8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98468" y="4371974"/>
            <a:ext cx="4010870" cy="166970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pic>
        <p:nvPicPr>
          <p:cNvPr id="52" name="Picture 51">
            <a:extLst>
              <a:ext uri="{FF2B5EF4-FFF2-40B4-BE49-F238E27FC236}">
                <a16:creationId xmlns="" xmlns:a16="http://schemas.microsoft.com/office/drawing/2014/main" id="{43A5C1C0-981A-4D52-9E48-006077FE59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8702" y="175147"/>
            <a:ext cx="1521933" cy="450000"/>
          </a:xfrm>
          <a:prstGeom prst="rect">
            <a:avLst/>
          </a:prstGeom>
        </p:spPr>
      </p:pic>
      <p:sp>
        <p:nvSpPr>
          <p:cNvPr id="60" name="Footer Placeholder 4">
            <a:extLst>
              <a:ext uri="{FF2B5EF4-FFF2-40B4-BE49-F238E27FC236}">
                <a16:creationId xmlns="" xmlns:a16="http://schemas.microsoft.com/office/drawing/2014/main" id="{C2BDD30E-5F8B-4E49-8205-EA89CC3299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2088" y="6597651"/>
            <a:ext cx="11161712" cy="26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Proxima Nova Lt" panose="02000506030000020004" pitchFamily="50" charset="0"/>
              </a:defRPr>
            </a:lvl1pPr>
          </a:lstStyle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1" name="Slide Number Placeholder 5">
            <a:extLst>
              <a:ext uri="{FF2B5EF4-FFF2-40B4-BE49-F238E27FC236}">
                <a16:creationId xmlns="" xmlns:a16="http://schemas.microsoft.com/office/drawing/2014/main" id="{D2C5AAEC-CAD7-4FF1-A480-282AEE4762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597651"/>
            <a:ext cx="646112" cy="26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  <a:latin typeface="Proxima Nova Lt" panose="02000506030000020004" pitchFamily="50" charset="0"/>
              </a:defRPr>
            </a:lvl1pPr>
          </a:lstStyle>
          <a:p>
            <a:fld id="{8B7390FE-2CFA-49B8-AE66-DBE4BCCAD6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4569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>
        <p:tmplLst>
          <p:tmpl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extLst mod="1"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52400"/>
            <a:ext cx="11807825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8" y="1628776"/>
            <a:ext cx="11807824" cy="211488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sp>
        <p:nvSpPr>
          <p:cNvPr id="29" name="Content Placeholder 2">
            <a:extLst>
              <a:ext uri="{FF2B5EF4-FFF2-40B4-BE49-F238E27FC236}">
                <a16:creationId xmlns="" xmlns:a16="http://schemas.microsoft.com/office/drawing/2014/main" id="{7460D74C-A6DA-4E0B-BA43-370227A1006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92088" y="3743662"/>
            <a:ext cx="11807824" cy="2853987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822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52400"/>
            <a:ext cx="11807825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436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6193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219" y="1646903"/>
            <a:ext cx="6385693" cy="3190568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="" xmlns:a16="http://schemas.microsoft.com/office/drawing/2014/main" id="{7FB43673-2F68-4C6F-BC97-84C4A505C0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6266" y="1646902"/>
            <a:ext cx="4953776" cy="4950748"/>
          </a:xfrm>
          <a:prstGeom prst="diamond">
            <a:avLst/>
          </a:prstGeom>
          <a:solidFill>
            <a:schemeClr val="bg2"/>
          </a:solidFill>
        </p:spPr>
        <p:txBody>
          <a:bodyPr/>
          <a:lstStyle/>
          <a:p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79E04829-A3AC-4101-A31F-7FF164B962B4}"/>
              </a:ext>
            </a:extLst>
          </p:cNvPr>
          <p:cNvGrpSpPr/>
          <p:nvPr userDrawn="1"/>
        </p:nvGrpSpPr>
        <p:grpSpPr>
          <a:xfrm>
            <a:off x="192088" y="5722375"/>
            <a:ext cx="1228529" cy="486347"/>
            <a:chOff x="3350385" y="4690056"/>
            <a:chExt cx="674261" cy="266924"/>
          </a:xfrm>
        </p:grpSpPr>
        <p:sp>
          <p:nvSpPr>
            <p:cNvPr id="9" name="Freeform 23">
              <a:extLst>
                <a:ext uri="{FF2B5EF4-FFF2-40B4-BE49-F238E27FC236}">
                  <a16:creationId xmlns="" xmlns:a16="http://schemas.microsoft.com/office/drawing/2014/main" id="{A1C1C059-6DA6-473D-920C-D4333E7952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4769" y="4690056"/>
              <a:ext cx="159877" cy="266924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0070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24">
              <a:extLst>
                <a:ext uri="{FF2B5EF4-FFF2-40B4-BE49-F238E27FC236}">
                  <a16:creationId xmlns="" xmlns:a16="http://schemas.microsoft.com/office/drawing/2014/main" id="{A1BD8EA8-38C3-4154-A5F8-E965EF895B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7576" y="4690056"/>
              <a:ext cx="159877" cy="266924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8FD2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25">
              <a:extLst>
                <a:ext uri="{FF2B5EF4-FFF2-40B4-BE49-F238E27FC236}">
                  <a16:creationId xmlns="" xmlns:a16="http://schemas.microsoft.com/office/drawing/2014/main" id="{9F6A77FC-96F2-4D4B-83C2-0CBD60BF3B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0385" y="4690056"/>
              <a:ext cx="159877" cy="266924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1D42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4001248D-4EC2-4A38-A185-A6C90EB770F2}"/>
              </a:ext>
            </a:extLst>
          </p:cNvPr>
          <p:cNvGrpSpPr/>
          <p:nvPr userDrawn="1"/>
        </p:nvGrpSpPr>
        <p:grpSpPr>
          <a:xfrm flipH="1">
            <a:off x="4151513" y="2039541"/>
            <a:ext cx="1228529" cy="486347"/>
            <a:chOff x="3350385" y="4690056"/>
            <a:chExt cx="674261" cy="266924"/>
          </a:xfrm>
        </p:grpSpPr>
        <p:sp>
          <p:nvSpPr>
            <p:cNvPr id="13" name="Freeform 23">
              <a:extLst>
                <a:ext uri="{FF2B5EF4-FFF2-40B4-BE49-F238E27FC236}">
                  <a16:creationId xmlns="" xmlns:a16="http://schemas.microsoft.com/office/drawing/2014/main" id="{4C4AB55B-2BF2-46B8-ACA6-5AA2663711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4769" y="4690056"/>
              <a:ext cx="159877" cy="266924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0070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24">
              <a:extLst>
                <a:ext uri="{FF2B5EF4-FFF2-40B4-BE49-F238E27FC236}">
                  <a16:creationId xmlns="" xmlns:a16="http://schemas.microsoft.com/office/drawing/2014/main" id="{49AFA640-4551-4C2C-965C-C5C8AF37DA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7576" y="4690056"/>
              <a:ext cx="159877" cy="266924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8FD2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25">
              <a:extLst>
                <a:ext uri="{FF2B5EF4-FFF2-40B4-BE49-F238E27FC236}">
                  <a16:creationId xmlns="" xmlns:a16="http://schemas.microsoft.com/office/drawing/2014/main" id="{651629F1-E25D-49AE-9866-7FC80A0EF0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0385" y="4690056"/>
              <a:ext cx="159877" cy="266924"/>
            </a:xfrm>
            <a:custGeom>
              <a:avLst/>
              <a:gdLst>
                <a:gd name="T0" fmla="*/ 0 w 115"/>
                <a:gd name="T1" fmla="*/ 192 h 192"/>
                <a:gd name="T2" fmla="*/ 115 w 115"/>
                <a:gd name="T3" fmla="*/ 96 h 192"/>
                <a:gd name="T4" fmla="*/ 0 w 115"/>
                <a:gd name="T5" fmla="*/ 0 h 192"/>
                <a:gd name="T6" fmla="*/ 0 w 115"/>
                <a:gd name="T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5" h="192">
                  <a:moveTo>
                    <a:pt x="0" y="192"/>
                  </a:moveTo>
                  <a:lnTo>
                    <a:pt x="115" y="96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rgbClr val="1D42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6" name="Content Placeholder 2">
            <a:extLst>
              <a:ext uri="{FF2B5EF4-FFF2-40B4-BE49-F238E27FC236}">
                <a16:creationId xmlns="" xmlns:a16="http://schemas.microsoft.com/office/drawing/2014/main" id="{E5E83F90-9673-4E90-8C1C-48C1AC05E8E5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614219" y="4945626"/>
            <a:ext cx="6385693" cy="1052051"/>
          </a:xfrm>
        </p:spPr>
        <p:txBody>
          <a:bodyPr anchor="t" anchorCtr="0">
            <a:normAutofit/>
          </a:bodyPr>
          <a:lstStyle>
            <a:lvl1pPr marL="0" indent="0" algn="r">
              <a:buNone/>
              <a:defRPr sz="2400">
                <a:solidFill>
                  <a:schemeClr val="accent4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4654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8" y="1646903"/>
            <a:ext cx="5759450" cy="49507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="" xmlns:a16="http://schemas.microsoft.com/office/drawing/2014/main" id="{106530C6-4721-4223-9748-E80F7F63896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40464" y="1646903"/>
            <a:ext cx="5759450" cy="495074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909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0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9">
            <a:extLst>
              <a:ext uri="{FF2B5EF4-FFF2-40B4-BE49-F238E27FC236}">
                <a16:creationId xmlns="" xmlns:a16="http://schemas.microsoft.com/office/drawing/2014/main" id="{F94931B9-4111-4783-9CC4-AE56EF2D1B2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5121275" y="0"/>
            <a:ext cx="7089775" cy="6858000"/>
            <a:chOff x="3226" y="0"/>
            <a:chExt cx="4466" cy="4320"/>
          </a:xfrm>
        </p:grpSpPr>
        <p:sp>
          <p:nvSpPr>
            <p:cNvPr id="9" name="AutoShape 18">
              <a:extLst>
                <a:ext uri="{FF2B5EF4-FFF2-40B4-BE49-F238E27FC236}">
                  <a16:creationId xmlns="" xmlns:a16="http://schemas.microsoft.com/office/drawing/2014/main" id="{76D3E982-D7F3-4625-9DF0-2D919FE0D840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3226" y="0"/>
              <a:ext cx="446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20">
              <a:extLst>
                <a:ext uri="{FF2B5EF4-FFF2-40B4-BE49-F238E27FC236}">
                  <a16:creationId xmlns="" xmlns:a16="http://schemas.microsoft.com/office/drawing/2014/main" id="{45BBA174-800B-49C1-9A79-234AE44089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225" y="1699"/>
              <a:ext cx="616" cy="1059"/>
            </a:xfrm>
            <a:custGeom>
              <a:avLst/>
              <a:gdLst>
                <a:gd name="T0" fmla="*/ 616 w 616"/>
                <a:gd name="T1" fmla="*/ 1059 h 1059"/>
                <a:gd name="T2" fmla="*/ 0 w 616"/>
                <a:gd name="T3" fmla="*/ 530 h 1059"/>
                <a:gd name="T4" fmla="*/ 616 w 616"/>
                <a:gd name="T5" fmla="*/ 0 h 1059"/>
                <a:gd name="T6" fmla="*/ 616 w 616"/>
                <a:gd name="T7" fmla="*/ 1059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6" h="1059">
                  <a:moveTo>
                    <a:pt x="616" y="1059"/>
                  </a:moveTo>
                  <a:lnTo>
                    <a:pt x="0" y="530"/>
                  </a:lnTo>
                  <a:lnTo>
                    <a:pt x="616" y="0"/>
                  </a:lnTo>
                  <a:lnTo>
                    <a:pt x="616" y="105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21">
              <a:extLst>
                <a:ext uri="{FF2B5EF4-FFF2-40B4-BE49-F238E27FC236}">
                  <a16:creationId xmlns="" xmlns:a16="http://schemas.microsoft.com/office/drawing/2014/main" id="{ADE23DF6-251E-4A0A-B7B6-1B350AFC717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841" y="0"/>
              <a:ext cx="3851" cy="4320"/>
            </a:xfrm>
            <a:custGeom>
              <a:avLst/>
              <a:gdLst>
                <a:gd name="T0" fmla="*/ 0 w 3851"/>
                <a:gd name="T1" fmla="*/ 0 h 4320"/>
                <a:gd name="T2" fmla="*/ 3851 w 3851"/>
                <a:gd name="T3" fmla="*/ 0 h 4320"/>
                <a:gd name="T4" fmla="*/ 3851 w 3851"/>
                <a:gd name="T5" fmla="*/ 4320 h 4320"/>
                <a:gd name="T6" fmla="*/ 0 w 3851"/>
                <a:gd name="T7" fmla="*/ 4320 h 4320"/>
                <a:gd name="T8" fmla="*/ 0 w 3851"/>
                <a:gd name="T9" fmla="*/ 0 h 4320"/>
                <a:gd name="T10" fmla="*/ 3269 w 3851"/>
                <a:gd name="T11" fmla="*/ 2226 h 4320"/>
                <a:gd name="T12" fmla="*/ 3851 w 3851"/>
                <a:gd name="T13" fmla="*/ 2726 h 4320"/>
                <a:gd name="T14" fmla="*/ 3851 w 3851"/>
                <a:gd name="T15" fmla="*/ 1726 h 4320"/>
                <a:gd name="T16" fmla="*/ 3269 w 3851"/>
                <a:gd name="T17" fmla="*/ 2226 h 4320"/>
                <a:gd name="T18" fmla="*/ 0 w 3851"/>
                <a:gd name="T19" fmla="*/ 2757 h 4320"/>
                <a:gd name="T20" fmla="*/ 616 w 3851"/>
                <a:gd name="T21" fmla="*/ 2228 h 4320"/>
                <a:gd name="T22" fmla="*/ 0 w 3851"/>
                <a:gd name="T23" fmla="*/ 1699 h 4320"/>
                <a:gd name="T24" fmla="*/ 0 w 3851"/>
                <a:gd name="T25" fmla="*/ 2757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51" h="4320">
                  <a:moveTo>
                    <a:pt x="0" y="0"/>
                  </a:moveTo>
                  <a:lnTo>
                    <a:pt x="3851" y="0"/>
                  </a:lnTo>
                  <a:lnTo>
                    <a:pt x="385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  <a:moveTo>
                    <a:pt x="3269" y="2226"/>
                  </a:moveTo>
                  <a:lnTo>
                    <a:pt x="3851" y="2726"/>
                  </a:lnTo>
                  <a:lnTo>
                    <a:pt x="3851" y="1726"/>
                  </a:lnTo>
                  <a:lnTo>
                    <a:pt x="3269" y="2226"/>
                  </a:lnTo>
                  <a:close/>
                  <a:moveTo>
                    <a:pt x="0" y="2757"/>
                  </a:moveTo>
                  <a:lnTo>
                    <a:pt x="616" y="2228"/>
                  </a:lnTo>
                  <a:lnTo>
                    <a:pt x="0" y="1699"/>
                  </a:lnTo>
                  <a:lnTo>
                    <a:pt x="0" y="275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8E3A5A6C-8D21-4FFA-A577-9C596B439D44}"/>
              </a:ext>
            </a:extLst>
          </p:cNvPr>
          <p:cNvSpPr/>
          <p:nvPr userDrawn="1"/>
        </p:nvSpPr>
        <p:spPr>
          <a:xfrm>
            <a:off x="6096000" y="-10190"/>
            <a:ext cx="6111876" cy="1494503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2E2E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664602-9616-441D-B78D-F5292291A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4750" y="152400"/>
            <a:ext cx="4078291" cy="134210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DF2AAD8-9219-4D1A-83E4-2AD846A70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573B1B7-2DFC-40FF-9C20-DFAD40E4C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1633" y="2172929"/>
            <a:ext cx="3911028" cy="4424722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4A10C1E-2A0B-408E-8326-AE5B4AB2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‹#›</a:t>
            </a:fld>
            <a:endParaRPr lang="en-GB"/>
          </a:p>
        </p:txBody>
      </p:sp>
      <p:grpSp>
        <p:nvGrpSpPr>
          <p:cNvPr id="14" name="Group 4">
            <a:extLst>
              <a:ext uri="{FF2B5EF4-FFF2-40B4-BE49-F238E27FC236}">
                <a16:creationId xmlns="" xmlns:a16="http://schemas.microsoft.com/office/drawing/2014/main" id="{CA8D2D91-0599-4E5F-8DFF-BC8B0A9057E7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407654" y="174625"/>
            <a:ext cx="1522413" cy="450850"/>
            <a:chOff x="6556" y="110"/>
            <a:chExt cx="959" cy="284"/>
          </a:xfrm>
          <a:solidFill>
            <a:schemeClr val="tx2"/>
          </a:solidFill>
        </p:grpSpPr>
        <p:sp>
          <p:nvSpPr>
            <p:cNvPr id="15" name="Freeform 5">
              <a:extLst>
                <a:ext uri="{FF2B5EF4-FFF2-40B4-BE49-F238E27FC236}">
                  <a16:creationId xmlns="" xmlns:a16="http://schemas.microsoft.com/office/drawing/2014/main" id="{2BF06F3B-4636-4A63-BFB7-97EE87DFE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1" y="150"/>
              <a:ext cx="47" cy="63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6">
              <a:extLst>
                <a:ext uri="{FF2B5EF4-FFF2-40B4-BE49-F238E27FC236}">
                  <a16:creationId xmlns="" xmlns:a16="http://schemas.microsoft.com/office/drawing/2014/main" id="{BB75F998-3FFF-4225-9F49-C7F9C0EA40A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48" y="152"/>
              <a:ext cx="117" cy="59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7">
              <a:extLst>
                <a:ext uri="{FF2B5EF4-FFF2-40B4-BE49-F238E27FC236}">
                  <a16:creationId xmlns="" xmlns:a16="http://schemas.microsoft.com/office/drawing/2014/main" id="{8A97CDD8-0B77-4E6E-98BC-93ECA58587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6" y="152"/>
              <a:ext cx="62" cy="61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8">
              <a:extLst>
                <a:ext uri="{FF2B5EF4-FFF2-40B4-BE49-F238E27FC236}">
                  <a16:creationId xmlns="" xmlns:a16="http://schemas.microsoft.com/office/drawing/2014/main" id="{4E14386A-1EC4-44AD-9B06-222441600F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99" y="152"/>
              <a:ext cx="64" cy="59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9">
              <a:extLst>
                <a:ext uri="{FF2B5EF4-FFF2-40B4-BE49-F238E27FC236}">
                  <a16:creationId xmlns="" xmlns:a16="http://schemas.microsoft.com/office/drawing/2014/main" id="{ACC7A2AC-96F3-471F-ACBC-02E3F05D4D4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73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10">
              <a:extLst>
                <a:ext uri="{FF2B5EF4-FFF2-40B4-BE49-F238E27FC236}">
                  <a16:creationId xmlns="" xmlns:a16="http://schemas.microsoft.com/office/drawing/2014/main" id="{1EFFCD58-DD2A-40E1-B4A2-299051850F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91" y="152"/>
              <a:ext cx="66" cy="59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11">
              <a:extLst>
                <a:ext uri="{FF2B5EF4-FFF2-40B4-BE49-F238E27FC236}">
                  <a16:creationId xmlns="" xmlns:a16="http://schemas.microsoft.com/office/drawing/2014/main" id="{8AC0AF28-48D4-4C4A-B1F6-7EE418BC81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1" y="152"/>
              <a:ext cx="45" cy="59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12">
              <a:extLst>
                <a:ext uri="{FF2B5EF4-FFF2-40B4-BE49-F238E27FC236}">
                  <a16:creationId xmlns="" xmlns:a16="http://schemas.microsoft.com/office/drawing/2014/main" id="{7EDFA357-5310-46C9-9831-8482E038EE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27" y="152"/>
              <a:ext cx="15" cy="59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13">
              <a:extLst>
                <a:ext uri="{FF2B5EF4-FFF2-40B4-BE49-F238E27FC236}">
                  <a16:creationId xmlns="" xmlns:a16="http://schemas.microsoft.com/office/drawing/2014/main" id="{9C8AE89A-7D2D-432E-998D-C159852786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74" y="151"/>
              <a:ext cx="41" cy="60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14">
              <a:extLst>
                <a:ext uri="{FF2B5EF4-FFF2-40B4-BE49-F238E27FC236}">
                  <a16:creationId xmlns="" xmlns:a16="http://schemas.microsoft.com/office/drawing/2014/main" id="{B7F4D9EA-BA05-4D27-9EF1-989260A5BC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824" y="226"/>
              <a:ext cx="93" cy="139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15">
              <a:extLst>
                <a:ext uri="{FF2B5EF4-FFF2-40B4-BE49-F238E27FC236}">
                  <a16:creationId xmlns="" xmlns:a16="http://schemas.microsoft.com/office/drawing/2014/main" id="{FCCAC49F-4010-40C7-9791-DBDA3BC31D9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29" y="229"/>
              <a:ext cx="121" cy="136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16">
              <a:extLst>
                <a:ext uri="{FF2B5EF4-FFF2-40B4-BE49-F238E27FC236}">
                  <a16:creationId xmlns="" xmlns:a16="http://schemas.microsoft.com/office/drawing/2014/main" id="{B5B1F024-86CA-4A36-ABE9-30CDF6A946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02" y="229"/>
              <a:ext cx="92" cy="132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17">
              <a:extLst>
                <a:ext uri="{FF2B5EF4-FFF2-40B4-BE49-F238E27FC236}">
                  <a16:creationId xmlns="" xmlns:a16="http://schemas.microsoft.com/office/drawing/2014/main" id="{F92ADF2E-9F7C-4A53-8A57-3A012EE90FC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87" y="229"/>
              <a:ext cx="117" cy="132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18">
              <a:extLst>
                <a:ext uri="{FF2B5EF4-FFF2-40B4-BE49-F238E27FC236}">
                  <a16:creationId xmlns="" xmlns:a16="http://schemas.microsoft.com/office/drawing/2014/main" id="{205C43EC-C1B6-41E9-9E75-48C8BC8C8A5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13" y="151"/>
              <a:ext cx="58" cy="60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19">
              <a:extLst>
                <a:ext uri="{FF2B5EF4-FFF2-40B4-BE49-F238E27FC236}">
                  <a16:creationId xmlns="" xmlns:a16="http://schemas.microsoft.com/office/drawing/2014/main" id="{1061B5B9-4D67-497F-82C7-F9A5BA0254A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93" y="150"/>
              <a:ext cx="73" cy="63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20">
              <a:extLst>
                <a:ext uri="{FF2B5EF4-FFF2-40B4-BE49-F238E27FC236}">
                  <a16:creationId xmlns="" xmlns:a16="http://schemas.microsoft.com/office/drawing/2014/main" id="{1560E086-B136-422D-9AA5-8161EF81FD9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066" y="227"/>
              <a:ext cx="116" cy="134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21">
              <a:extLst>
                <a:ext uri="{FF2B5EF4-FFF2-40B4-BE49-F238E27FC236}">
                  <a16:creationId xmlns="" xmlns:a16="http://schemas.microsoft.com/office/drawing/2014/main" id="{1F20620D-5E0A-48FD-9A82-72E8A7697BF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183" y="226"/>
              <a:ext cx="117" cy="135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22">
              <a:extLst>
                <a:ext uri="{FF2B5EF4-FFF2-40B4-BE49-F238E27FC236}">
                  <a16:creationId xmlns="" xmlns:a16="http://schemas.microsoft.com/office/drawing/2014/main" id="{31A02084-A3C1-4CD9-A55E-984B32A866C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556" y="110"/>
              <a:ext cx="217" cy="284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34888920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B728C82-1672-410C-9D2D-55AC57838ABD}"/>
              </a:ext>
            </a:extLst>
          </p:cNvPr>
          <p:cNvSpPr/>
          <p:nvPr userDrawn="1"/>
        </p:nvSpPr>
        <p:spPr>
          <a:xfrm>
            <a:off x="0" y="0"/>
            <a:ext cx="12192000" cy="1494503"/>
          </a:xfrm>
          <a:prstGeom prst="rect">
            <a:avLst/>
          </a:prstGeom>
          <a:solidFill>
            <a:srgbClr val="F4F4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E2E2E2"/>
              </a:solidFill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BE821EDE-3679-4F2A-AE56-287EF74F2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8" y="152400"/>
            <a:ext cx="10106029" cy="13421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7CC3BB1-CA07-4BD6-92A1-BC3691123E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2088" y="1646903"/>
            <a:ext cx="11807824" cy="49507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CD5B07F-A930-4851-9867-D044ADD9EE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2088" y="6597651"/>
            <a:ext cx="11161712" cy="26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E438119-8A7D-4502-B2BD-DF30DF8C0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597651"/>
            <a:ext cx="646112" cy="260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  <a:latin typeface="+mn-lt"/>
              </a:defRPr>
            </a:lvl1pPr>
          </a:lstStyle>
          <a:p>
            <a:fld id="{8B7390FE-2CFA-49B8-AE66-DBE4BCCAD6D5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48" name="Group 4">
            <a:extLst>
              <a:ext uri="{FF2B5EF4-FFF2-40B4-BE49-F238E27FC236}">
                <a16:creationId xmlns="" xmlns:a16="http://schemas.microsoft.com/office/drawing/2014/main" id="{4FBBD7EC-15CD-4047-AA51-394A37FC88A5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0403061" y="174625"/>
            <a:ext cx="1527006" cy="450849"/>
            <a:chOff x="4606" y="-364"/>
            <a:chExt cx="1558" cy="460"/>
          </a:xfrm>
          <a:solidFill>
            <a:schemeClr val="tx2"/>
          </a:solidFill>
        </p:grpSpPr>
        <p:sp>
          <p:nvSpPr>
            <p:cNvPr id="49" name="Freeform 5">
              <a:extLst>
                <a:ext uri="{FF2B5EF4-FFF2-40B4-BE49-F238E27FC236}">
                  <a16:creationId xmlns="" xmlns:a16="http://schemas.microsoft.com/office/drawing/2014/main" id="{233F7F97-872E-4837-9E38-19BD316C1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6" y="-300"/>
              <a:ext cx="76" cy="102"/>
            </a:xfrm>
            <a:custGeom>
              <a:avLst/>
              <a:gdLst>
                <a:gd name="T0" fmla="*/ 27 w 199"/>
                <a:gd name="T1" fmla="*/ 31 h 266"/>
                <a:gd name="T2" fmla="*/ 86 w 199"/>
                <a:gd name="T3" fmla="*/ 4 h 266"/>
                <a:gd name="T4" fmla="*/ 151 w 199"/>
                <a:gd name="T5" fmla="*/ 4 h 266"/>
                <a:gd name="T6" fmla="*/ 184 w 199"/>
                <a:gd name="T7" fmla="*/ 5 h 266"/>
                <a:gd name="T8" fmla="*/ 184 w 199"/>
                <a:gd name="T9" fmla="*/ 41 h 266"/>
                <a:gd name="T10" fmla="*/ 147 w 199"/>
                <a:gd name="T11" fmla="*/ 21 h 266"/>
                <a:gd name="T12" fmla="*/ 86 w 199"/>
                <a:gd name="T13" fmla="*/ 23 h 266"/>
                <a:gd name="T14" fmla="*/ 59 w 199"/>
                <a:gd name="T15" fmla="*/ 51 h 266"/>
                <a:gd name="T16" fmla="*/ 69 w 199"/>
                <a:gd name="T17" fmla="*/ 87 h 266"/>
                <a:gd name="T18" fmla="*/ 122 w 199"/>
                <a:gd name="T19" fmla="*/ 117 h 266"/>
                <a:gd name="T20" fmla="*/ 183 w 199"/>
                <a:gd name="T21" fmla="*/ 154 h 266"/>
                <a:gd name="T22" fmla="*/ 195 w 199"/>
                <a:gd name="T23" fmla="*/ 201 h 266"/>
                <a:gd name="T24" fmla="*/ 160 w 199"/>
                <a:gd name="T25" fmla="*/ 245 h 266"/>
                <a:gd name="T26" fmla="*/ 75 w 199"/>
                <a:gd name="T27" fmla="*/ 264 h 266"/>
                <a:gd name="T28" fmla="*/ 0 w 199"/>
                <a:gd name="T29" fmla="*/ 251 h 266"/>
                <a:gd name="T30" fmla="*/ 0 w 199"/>
                <a:gd name="T31" fmla="*/ 209 h 266"/>
                <a:gd name="T32" fmla="*/ 53 w 199"/>
                <a:gd name="T33" fmla="*/ 245 h 266"/>
                <a:gd name="T34" fmla="*/ 125 w 199"/>
                <a:gd name="T35" fmla="*/ 240 h 266"/>
                <a:gd name="T36" fmla="*/ 150 w 199"/>
                <a:gd name="T37" fmla="*/ 201 h 266"/>
                <a:gd name="T38" fmla="*/ 131 w 199"/>
                <a:gd name="T39" fmla="*/ 164 h 266"/>
                <a:gd name="T40" fmla="*/ 62 w 199"/>
                <a:gd name="T41" fmla="*/ 129 h 266"/>
                <a:gd name="T42" fmla="*/ 20 w 199"/>
                <a:gd name="T43" fmla="*/ 97 h 266"/>
                <a:gd name="T44" fmla="*/ 27 w 199"/>
                <a:gd name="T45" fmla="*/ 31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9" h="266">
                  <a:moveTo>
                    <a:pt x="27" y="31"/>
                  </a:moveTo>
                  <a:cubicBezTo>
                    <a:pt x="42" y="15"/>
                    <a:pt x="65" y="7"/>
                    <a:pt x="86" y="4"/>
                  </a:cubicBezTo>
                  <a:cubicBezTo>
                    <a:pt x="108" y="0"/>
                    <a:pt x="129" y="3"/>
                    <a:pt x="151" y="4"/>
                  </a:cubicBezTo>
                  <a:cubicBezTo>
                    <a:pt x="162" y="4"/>
                    <a:pt x="173" y="4"/>
                    <a:pt x="184" y="5"/>
                  </a:cubicBezTo>
                  <a:cubicBezTo>
                    <a:pt x="184" y="17"/>
                    <a:pt x="184" y="29"/>
                    <a:pt x="184" y="41"/>
                  </a:cubicBezTo>
                  <a:cubicBezTo>
                    <a:pt x="173" y="32"/>
                    <a:pt x="161" y="24"/>
                    <a:pt x="147" y="21"/>
                  </a:cubicBezTo>
                  <a:cubicBezTo>
                    <a:pt x="127" y="17"/>
                    <a:pt x="106" y="16"/>
                    <a:pt x="86" y="23"/>
                  </a:cubicBezTo>
                  <a:cubicBezTo>
                    <a:pt x="73" y="27"/>
                    <a:pt x="62" y="37"/>
                    <a:pt x="59" y="51"/>
                  </a:cubicBezTo>
                  <a:cubicBezTo>
                    <a:pt x="56" y="64"/>
                    <a:pt x="59" y="78"/>
                    <a:pt x="69" y="87"/>
                  </a:cubicBezTo>
                  <a:cubicBezTo>
                    <a:pt x="84" y="102"/>
                    <a:pt x="104" y="109"/>
                    <a:pt x="122" y="117"/>
                  </a:cubicBezTo>
                  <a:cubicBezTo>
                    <a:pt x="144" y="127"/>
                    <a:pt x="167" y="136"/>
                    <a:pt x="183" y="154"/>
                  </a:cubicBezTo>
                  <a:cubicBezTo>
                    <a:pt x="194" y="166"/>
                    <a:pt x="199" y="185"/>
                    <a:pt x="195" y="201"/>
                  </a:cubicBezTo>
                  <a:cubicBezTo>
                    <a:pt x="190" y="220"/>
                    <a:pt x="176" y="235"/>
                    <a:pt x="160" y="245"/>
                  </a:cubicBezTo>
                  <a:cubicBezTo>
                    <a:pt x="135" y="260"/>
                    <a:pt x="104" y="266"/>
                    <a:pt x="75" y="264"/>
                  </a:cubicBezTo>
                  <a:cubicBezTo>
                    <a:pt x="50" y="263"/>
                    <a:pt x="24" y="258"/>
                    <a:pt x="0" y="251"/>
                  </a:cubicBezTo>
                  <a:cubicBezTo>
                    <a:pt x="0" y="237"/>
                    <a:pt x="0" y="223"/>
                    <a:pt x="0" y="209"/>
                  </a:cubicBezTo>
                  <a:cubicBezTo>
                    <a:pt x="14" y="226"/>
                    <a:pt x="32" y="239"/>
                    <a:pt x="53" y="245"/>
                  </a:cubicBezTo>
                  <a:cubicBezTo>
                    <a:pt x="76" y="250"/>
                    <a:pt x="103" y="251"/>
                    <a:pt x="125" y="240"/>
                  </a:cubicBezTo>
                  <a:cubicBezTo>
                    <a:pt x="140" y="233"/>
                    <a:pt x="150" y="218"/>
                    <a:pt x="150" y="201"/>
                  </a:cubicBezTo>
                  <a:cubicBezTo>
                    <a:pt x="151" y="186"/>
                    <a:pt x="143" y="172"/>
                    <a:pt x="131" y="164"/>
                  </a:cubicBezTo>
                  <a:cubicBezTo>
                    <a:pt x="110" y="148"/>
                    <a:pt x="85" y="140"/>
                    <a:pt x="62" y="129"/>
                  </a:cubicBezTo>
                  <a:cubicBezTo>
                    <a:pt x="46" y="121"/>
                    <a:pt x="30" y="112"/>
                    <a:pt x="20" y="97"/>
                  </a:cubicBezTo>
                  <a:cubicBezTo>
                    <a:pt x="7" y="77"/>
                    <a:pt x="11" y="48"/>
                    <a:pt x="27" y="3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Freeform 6">
              <a:extLst>
                <a:ext uri="{FF2B5EF4-FFF2-40B4-BE49-F238E27FC236}">
                  <a16:creationId xmlns="" xmlns:a16="http://schemas.microsoft.com/office/drawing/2014/main" id="{4821E872-61FA-45D0-BB43-E455E33C1F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31" y="-297"/>
              <a:ext cx="189" cy="96"/>
            </a:xfrm>
            <a:custGeom>
              <a:avLst/>
              <a:gdLst>
                <a:gd name="T0" fmla="*/ 294 w 496"/>
                <a:gd name="T1" fmla="*/ 1 h 250"/>
                <a:gd name="T2" fmla="*/ 317 w 496"/>
                <a:gd name="T3" fmla="*/ 13 h 250"/>
                <a:gd name="T4" fmla="*/ 372 w 496"/>
                <a:gd name="T5" fmla="*/ 118 h 250"/>
                <a:gd name="T6" fmla="*/ 380 w 496"/>
                <a:gd name="T7" fmla="*/ 122 h 250"/>
                <a:gd name="T8" fmla="*/ 410 w 496"/>
                <a:gd name="T9" fmla="*/ 78 h 250"/>
                <a:gd name="T10" fmla="*/ 442 w 496"/>
                <a:gd name="T11" fmla="*/ 23 h 250"/>
                <a:gd name="T12" fmla="*/ 436 w 496"/>
                <a:gd name="T13" fmla="*/ 0 h 250"/>
                <a:gd name="T14" fmla="*/ 496 w 496"/>
                <a:gd name="T15" fmla="*/ 1 h 250"/>
                <a:gd name="T16" fmla="*/ 421 w 496"/>
                <a:gd name="T17" fmla="*/ 95 h 250"/>
                <a:gd name="T18" fmla="*/ 391 w 496"/>
                <a:gd name="T19" fmla="*/ 155 h 250"/>
                <a:gd name="T20" fmla="*/ 390 w 496"/>
                <a:gd name="T21" fmla="*/ 221 h 250"/>
                <a:gd name="T22" fmla="*/ 399 w 496"/>
                <a:gd name="T23" fmla="*/ 250 h 250"/>
                <a:gd name="T24" fmla="*/ 335 w 496"/>
                <a:gd name="T25" fmla="*/ 250 h 250"/>
                <a:gd name="T26" fmla="*/ 346 w 496"/>
                <a:gd name="T27" fmla="*/ 172 h 250"/>
                <a:gd name="T28" fmla="*/ 325 w 496"/>
                <a:gd name="T29" fmla="*/ 100 h 250"/>
                <a:gd name="T30" fmla="*/ 252 w 496"/>
                <a:gd name="T31" fmla="*/ 4 h 250"/>
                <a:gd name="T32" fmla="*/ 202 w 496"/>
                <a:gd name="T33" fmla="*/ 20 h 250"/>
                <a:gd name="T34" fmla="*/ 142 w 496"/>
                <a:gd name="T35" fmla="*/ 20 h 250"/>
                <a:gd name="T36" fmla="*/ 142 w 496"/>
                <a:gd name="T37" fmla="*/ 212 h 250"/>
                <a:gd name="T38" fmla="*/ 152 w 496"/>
                <a:gd name="T39" fmla="*/ 250 h 250"/>
                <a:gd name="T40" fmla="*/ 88 w 496"/>
                <a:gd name="T41" fmla="*/ 250 h 250"/>
                <a:gd name="T42" fmla="*/ 99 w 496"/>
                <a:gd name="T43" fmla="*/ 195 h 250"/>
                <a:gd name="T44" fmla="*/ 99 w 496"/>
                <a:gd name="T45" fmla="*/ 20 h 250"/>
                <a:gd name="T46" fmla="*/ 29 w 496"/>
                <a:gd name="T47" fmla="*/ 21 h 250"/>
                <a:gd name="T48" fmla="*/ 0 w 496"/>
                <a:gd name="T49" fmla="*/ 29 h 250"/>
                <a:gd name="T50" fmla="*/ 10 w 496"/>
                <a:gd name="T51" fmla="*/ 1 h 250"/>
                <a:gd name="T52" fmla="*/ 294 w 496"/>
                <a:gd name="T53" fmla="*/ 1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96" h="250">
                  <a:moveTo>
                    <a:pt x="294" y="1"/>
                  </a:moveTo>
                  <a:cubicBezTo>
                    <a:pt x="304" y="0"/>
                    <a:pt x="312" y="5"/>
                    <a:pt x="317" y="13"/>
                  </a:cubicBezTo>
                  <a:cubicBezTo>
                    <a:pt x="341" y="45"/>
                    <a:pt x="359" y="81"/>
                    <a:pt x="372" y="118"/>
                  </a:cubicBezTo>
                  <a:cubicBezTo>
                    <a:pt x="372" y="122"/>
                    <a:pt x="377" y="126"/>
                    <a:pt x="380" y="122"/>
                  </a:cubicBezTo>
                  <a:cubicBezTo>
                    <a:pt x="390" y="107"/>
                    <a:pt x="400" y="92"/>
                    <a:pt x="410" y="78"/>
                  </a:cubicBezTo>
                  <a:cubicBezTo>
                    <a:pt x="422" y="60"/>
                    <a:pt x="436" y="43"/>
                    <a:pt x="442" y="23"/>
                  </a:cubicBezTo>
                  <a:cubicBezTo>
                    <a:pt x="444" y="15"/>
                    <a:pt x="441" y="7"/>
                    <a:pt x="436" y="0"/>
                  </a:cubicBezTo>
                  <a:cubicBezTo>
                    <a:pt x="456" y="1"/>
                    <a:pt x="476" y="0"/>
                    <a:pt x="496" y="1"/>
                  </a:cubicBezTo>
                  <a:cubicBezTo>
                    <a:pt x="471" y="32"/>
                    <a:pt x="446" y="64"/>
                    <a:pt x="421" y="95"/>
                  </a:cubicBezTo>
                  <a:cubicBezTo>
                    <a:pt x="407" y="113"/>
                    <a:pt x="395" y="133"/>
                    <a:pt x="391" y="155"/>
                  </a:cubicBezTo>
                  <a:cubicBezTo>
                    <a:pt x="388" y="177"/>
                    <a:pt x="388" y="199"/>
                    <a:pt x="390" y="221"/>
                  </a:cubicBezTo>
                  <a:cubicBezTo>
                    <a:pt x="390" y="231"/>
                    <a:pt x="394" y="241"/>
                    <a:pt x="399" y="250"/>
                  </a:cubicBezTo>
                  <a:cubicBezTo>
                    <a:pt x="378" y="250"/>
                    <a:pt x="357" y="250"/>
                    <a:pt x="335" y="250"/>
                  </a:cubicBezTo>
                  <a:cubicBezTo>
                    <a:pt x="350" y="227"/>
                    <a:pt x="345" y="198"/>
                    <a:pt x="346" y="172"/>
                  </a:cubicBezTo>
                  <a:cubicBezTo>
                    <a:pt x="347" y="147"/>
                    <a:pt x="337" y="122"/>
                    <a:pt x="325" y="100"/>
                  </a:cubicBezTo>
                  <a:cubicBezTo>
                    <a:pt x="305" y="65"/>
                    <a:pt x="283" y="30"/>
                    <a:pt x="252" y="4"/>
                  </a:cubicBezTo>
                  <a:cubicBezTo>
                    <a:pt x="239" y="17"/>
                    <a:pt x="219" y="19"/>
                    <a:pt x="202" y="20"/>
                  </a:cubicBezTo>
                  <a:cubicBezTo>
                    <a:pt x="182" y="20"/>
                    <a:pt x="162" y="20"/>
                    <a:pt x="142" y="20"/>
                  </a:cubicBezTo>
                  <a:cubicBezTo>
                    <a:pt x="142" y="84"/>
                    <a:pt x="142" y="148"/>
                    <a:pt x="142" y="212"/>
                  </a:cubicBezTo>
                  <a:cubicBezTo>
                    <a:pt x="142" y="225"/>
                    <a:pt x="145" y="239"/>
                    <a:pt x="152" y="250"/>
                  </a:cubicBezTo>
                  <a:cubicBezTo>
                    <a:pt x="131" y="250"/>
                    <a:pt x="110" y="250"/>
                    <a:pt x="88" y="250"/>
                  </a:cubicBezTo>
                  <a:cubicBezTo>
                    <a:pt x="99" y="234"/>
                    <a:pt x="99" y="214"/>
                    <a:pt x="99" y="195"/>
                  </a:cubicBezTo>
                  <a:cubicBezTo>
                    <a:pt x="99" y="20"/>
                    <a:pt x="99" y="20"/>
                    <a:pt x="99" y="20"/>
                  </a:cubicBezTo>
                  <a:cubicBezTo>
                    <a:pt x="75" y="20"/>
                    <a:pt x="52" y="20"/>
                    <a:pt x="29" y="21"/>
                  </a:cubicBezTo>
                  <a:cubicBezTo>
                    <a:pt x="19" y="21"/>
                    <a:pt x="9" y="24"/>
                    <a:pt x="0" y="29"/>
                  </a:cubicBezTo>
                  <a:cubicBezTo>
                    <a:pt x="3" y="19"/>
                    <a:pt x="6" y="10"/>
                    <a:pt x="10" y="1"/>
                  </a:cubicBezTo>
                  <a:cubicBezTo>
                    <a:pt x="104" y="1"/>
                    <a:pt x="199" y="0"/>
                    <a:pt x="294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Freeform 7">
              <a:extLst>
                <a:ext uri="{FF2B5EF4-FFF2-40B4-BE49-F238E27FC236}">
                  <a16:creationId xmlns="" xmlns:a16="http://schemas.microsoft.com/office/drawing/2014/main" id="{FFBE571D-B106-4572-85FF-09354A739D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5" y="-297"/>
              <a:ext cx="100" cy="101"/>
            </a:xfrm>
            <a:custGeom>
              <a:avLst/>
              <a:gdLst>
                <a:gd name="T0" fmla="*/ 0 w 262"/>
                <a:gd name="T1" fmla="*/ 0 h 261"/>
                <a:gd name="T2" fmla="*/ 64 w 262"/>
                <a:gd name="T3" fmla="*/ 0 h 261"/>
                <a:gd name="T4" fmla="*/ 54 w 262"/>
                <a:gd name="T5" fmla="*/ 38 h 261"/>
                <a:gd name="T6" fmla="*/ 54 w 262"/>
                <a:gd name="T7" fmla="*/ 152 h 261"/>
                <a:gd name="T8" fmla="*/ 67 w 262"/>
                <a:gd name="T9" fmla="*/ 210 h 261"/>
                <a:gd name="T10" fmla="*/ 128 w 262"/>
                <a:gd name="T11" fmla="*/ 234 h 261"/>
                <a:gd name="T12" fmla="*/ 189 w 262"/>
                <a:gd name="T13" fmla="*/ 213 h 261"/>
                <a:gd name="T14" fmla="*/ 206 w 262"/>
                <a:gd name="T15" fmla="*/ 152 h 261"/>
                <a:gd name="T16" fmla="*/ 208 w 262"/>
                <a:gd name="T17" fmla="*/ 48 h 261"/>
                <a:gd name="T18" fmla="*/ 198 w 262"/>
                <a:gd name="T19" fmla="*/ 1 h 261"/>
                <a:gd name="T20" fmla="*/ 262 w 262"/>
                <a:gd name="T21" fmla="*/ 1 h 261"/>
                <a:gd name="T22" fmla="*/ 251 w 262"/>
                <a:gd name="T23" fmla="*/ 45 h 261"/>
                <a:gd name="T24" fmla="*/ 251 w 262"/>
                <a:gd name="T25" fmla="*/ 205 h 261"/>
                <a:gd name="T26" fmla="*/ 262 w 262"/>
                <a:gd name="T27" fmla="*/ 250 h 261"/>
                <a:gd name="T28" fmla="*/ 205 w 262"/>
                <a:gd name="T29" fmla="*/ 252 h 261"/>
                <a:gd name="T30" fmla="*/ 206 w 262"/>
                <a:gd name="T31" fmla="*/ 224 h 261"/>
                <a:gd name="T32" fmla="*/ 77 w 262"/>
                <a:gd name="T33" fmla="*/ 255 h 261"/>
                <a:gd name="T34" fmla="*/ 20 w 262"/>
                <a:gd name="T35" fmla="*/ 225 h 261"/>
                <a:gd name="T36" fmla="*/ 10 w 262"/>
                <a:gd name="T37" fmla="*/ 177 h 261"/>
                <a:gd name="T38" fmla="*/ 10 w 262"/>
                <a:gd name="T39" fmla="*/ 45 h 261"/>
                <a:gd name="T40" fmla="*/ 0 w 262"/>
                <a:gd name="T4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62" h="261">
                  <a:moveTo>
                    <a:pt x="0" y="0"/>
                  </a:moveTo>
                  <a:cubicBezTo>
                    <a:pt x="22" y="1"/>
                    <a:pt x="43" y="1"/>
                    <a:pt x="64" y="0"/>
                  </a:cubicBezTo>
                  <a:cubicBezTo>
                    <a:pt x="57" y="12"/>
                    <a:pt x="54" y="25"/>
                    <a:pt x="54" y="38"/>
                  </a:cubicBezTo>
                  <a:cubicBezTo>
                    <a:pt x="54" y="76"/>
                    <a:pt x="54" y="114"/>
                    <a:pt x="54" y="152"/>
                  </a:cubicBezTo>
                  <a:cubicBezTo>
                    <a:pt x="54" y="172"/>
                    <a:pt x="54" y="193"/>
                    <a:pt x="67" y="210"/>
                  </a:cubicBezTo>
                  <a:cubicBezTo>
                    <a:pt x="81" y="228"/>
                    <a:pt x="106" y="233"/>
                    <a:pt x="128" y="234"/>
                  </a:cubicBezTo>
                  <a:cubicBezTo>
                    <a:pt x="150" y="234"/>
                    <a:pt x="174" y="230"/>
                    <a:pt x="189" y="213"/>
                  </a:cubicBezTo>
                  <a:cubicBezTo>
                    <a:pt x="204" y="196"/>
                    <a:pt x="206" y="173"/>
                    <a:pt x="206" y="152"/>
                  </a:cubicBezTo>
                  <a:cubicBezTo>
                    <a:pt x="209" y="117"/>
                    <a:pt x="207" y="82"/>
                    <a:pt x="208" y="48"/>
                  </a:cubicBezTo>
                  <a:cubicBezTo>
                    <a:pt x="208" y="31"/>
                    <a:pt x="206" y="15"/>
                    <a:pt x="198" y="1"/>
                  </a:cubicBezTo>
                  <a:cubicBezTo>
                    <a:pt x="219" y="1"/>
                    <a:pt x="240" y="1"/>
                    <a:pt x="262" y="1"/>
                  </a:cubicBezTo>
                  <a:cubicBezTo>
                    <a:pt x="253" y="14"/>
                    <a:pt x="251" y="30"/>
                    <a:pt x="251" y="45"/>
                  </a:cubicBezTo>
                  <a:cubicBezTo>
                    <a:pt x="251" y="98"/>
                    <a:pt x="251" y="152"/>
                    <a:pt x="251" y="205"/>
                  </a:cubicBezTo>
                  <a:cubicBezTo>
                    <a:pt x="251" y="221"/>
                    <a:pt x="253" y="237"/>
                    <a:pt x="262" y="250"/>
                  </a:cubicBezTo>
                  <a:cubicBezTo>
                    <a:pt x="243" y="251"/>
                    <a:pt x="224" y="252"/>
                    <a:pt x="205" y="252"/>
                  </a:cubicBezTo>
                  <a:cubicBezTo>
                    <a:pt x="205" y="243"/>
                    <a:pt x="206" y="234"/>
                    <a:pt x="206" y="224"/>
                  </a:cubicBezTo>
                  <a:cubicBezTo>
                    <a:pt x="170" y="252"/>
                    <a:pt x="121" y="261"/>
                    <a:pt x="77" y="255"/>
                  </a:cubicBezTo>
                  <a:cubicBezTo>
                    <a:pt x="55" y="252"/>
                    <a:pt x="32" y="244"/>
                    <a:pt x="20" y="225"/>
                  </a:cubicBezTo>
                  <a:cubicBezTo>
                    <a:pt x="11" y="211"/>
                    <a:pt x="10" y="193"/>
                    <a:pt x="10" y="177"/>
                  </a:cubicBezTo>
                  <a:cubicBezTo>
                    <a:pt x="10" y="133"/>
                    <a:pt x="10" y="89"/>
                    <a:pt x="10" y="45"/>
                  </a:cubicBezTo>
                  <a:cubicBezTo>
                    <a:pt x="10" y="30"/>
                    <a:pt x="9" y="14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Freeform 8">
              <a:extLst>
                <a:ext uri="{FF2B5EF4-FFF2-40B4-BE49-F238E27FC236}">
                  <a16:creationId xmlns="" xmlns:a16="http://schemas.microsoft.com/office/drawing/2014/main" id="{0ED3FC7A-FA75-44C9-B537-C526E6D38C4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3" y="-297"/>
              <a:ext cx="104" cy="97"/>
            </a:xfrm>
            <a:custGeom>
              <a:avLst/>
              <a:gdLst>
                <a:gd name="T0" fmla="*/ 2 w 273"/>
                <a:gd name="T1" fmla="*/ 1 h 252"/>
                <a:gd name="T2" fmla="*/ 57 w 273"/>
                <a:gd name="T3" fmla="*/ 1 h 252"/>
                <a:gd name="T4" fmla="*/ 74 w 273"/>
                <a:gd name="T5" fmla="*/ 12 h 252"/>
                <a:gd name="T6" fmla="*/ 123 w 273"/>
                <a:gd name="T7" fmla="*/ 74 h 252"/>
                <a:gd name="T8" fmla="*/ 218 w 273"/>
                <a:gd name="T9" fmla="*/ 183 h 252"/>
                <a:gd name="T10" fmla="*/ 234 w 273"/>
                <a:gd name="T11" fmla="*/ 196 h 252"/>
                <a:gd name="T12" fmla="*/ 235 w 273"/>
                <a:gd name="T13" fmla="*/ 48 h 252"/>
                <a:gd name="T14" fmla="*/ 224 w 273"/>
                <a:gd name="T15" fmla="*/ 1 h 252"/>
                <a:gd name="T16" fmla="*/ 273 w 273"/>
                <a:gd name="T17" fmla="*/ 1 h 252"/>
                <a:gd name="T18" fmla="*/ 259 w 273"/>
                <a:gd name="T19" fmla="*/ 61 h 252"/>
                <a:gd name="T20" fmla="*/ 260 w 273"/>
                <a:gd name="T21" fmla="*/ 252 h 252"/>
                <a:gd name="T22" fmla="*/ 226 w 273"/>
                <a:gd name="T23" fmla="*/ 252 h 252"/>
                <a:gd name="T24" fmla="*/ 62 w 273"/>
                <a:gd name="T25" fmla="*/ 63 h 252"/>
                <a:gd name="T26" fmla="*/ 42 w 273"/>
                <a:gd name="T27" fmla="*/ 42 h 252"/>
                <a:gd name="T28" fmla="*/ 41 w 273"/>
                <a:gd name="T29" fmla="*/ 71 h 252"/>
                <a:gd name="T30" fmla="*/ 41 w 273"/>
                <a:gd name="T31" fmla="*/ 173 h 252"/>
                <a:gd name="T32" fmla="*/ 55 w 273"/>
                <a:gd name="T33" fmla="*/ 250 h 252"/>
                <a:gd name="T34" fmla="*/ 0 w 273"/>
                <a:gd name="T35" fmla="*/ 250 h 252"/>
                <a:gd name="T36" fmla="*/ 16 w 273"/>
                <a:gd name="T37" fmla="*/ 172 h 252"/>
                <a:gd name="T38" fmla="*/ 17 w 273"/>
                <a:gd name="T39" fmla="*/ 50 h 252"/>
                <a:gd name="T40" fmla="*/ 2 w 273"/>
                <a:gd name="T41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73" h="252">
                  <a:moveTo>
                    <a:pt x="2" y="1"/>
                  </a:moveTo>
                  <a:cubicBezTo>
                    <a:pt x="20" y="1"/>
                    <a:pt x="39" y="0"/>
                    <a:pt x="57" y="1"/>
                  </a:cubicBezTo>
                  <a:cubicBezTo>
                    <a:pt x="64" y="1"/>
                    <a:pt x="69" y="7"/>
                    <a:pt x="74" y="12"/>
                  </a:cubicBezTo>
                  <a:cubicBezTo>
                    <a:pt x="91" y="32"/>
                    <a:pt x="106" y="54"/>
                    <a:pt x="123" y="74"/>
                  </a:cubicBezTo>
                  <a:cubicBezTo>
                    <a:pt x="155" y="110"/>
                    <a:pt x="186" y="146"/>
                    <a:pt x="218" y="183"/>
                  </a:cubicBezTo>
                  <a:cubicBezTo>
                    <a:pt x="223" y="188"/>
                    <a:pt x="227" y="195"/>
                    <a:pt x="234" y="196"/>
                  </a:cubicBezTo>
                  <a:cubicBezTo>
                    <a:pt x="235" y="147"/>
                    <a:pt x="234" y="97"/>
                    <a:pt x="235" y="48"/>
                  </a:cubicBezTo>
                  <a:cubicBezTo>
                    <a:pt x="235" y="31"/>
                    <a:pt x="232" y="15"/>
                    <a:pt x="224" y="1"/>
                  </a:cubicBezTo>
                  <a:cubicBezTo>
                    <a:pt x="240" y="0"/>
                    <a:pt x="257" y="0"/>
                    <a:pt x="273" y="1"/>
                  </a:cubicBezTo>
                  <a:cubicBezTo>
                    <a:pt x="262" y="19"/>
                    <a:pt x="259" y="40"/>
                    <a:pt x="259" y="61"/>
                  </a:cubicBezTo>
                  <a:cubicBezTo>
                    <a:pt x="260" y="125"/>
                    <a:pt x="258" y="188"/>
                    <a:pt x="260" y="252"/>
                  </a:cubicBezTo>
                  <a:cubicBezTo>
                    <a:pt x="249" y="252"/>
                    <a:pt x="237" y="252"/>
                    <a:pt x="226" y="252"/>
                  </a:cubicBezTo>
                  <a:cubicBezTo>
                    <a:pt x="171" y="189"/>
                    <a:pt x="117" y="126"/>
                    <a:pt x="62" y="63"/>
                  </a:cubicBezTo>
                  <a:cubicBezTo>
                    <a:pt x="56" y="56"/>
                    <a:pt x="50" y="48"/>
                    <a:pt x="42" y="42"/>
                  </a:cubicBezTo>
                  <a:cubicBezTo>
                    <a:pt x="41" y="52"/>
                    <a:pt x="41" y="61"/>
                    <a:pt x="41" y="71"/>
                  </a:cubicBezTo>
                  <a:cubicBezTo>
                    <a:pt x="41" y="105"/>
                    <a:pt x="41" y="139"/>
                    <a:pt x="41" y="173"/>
                  </a:cubicBezTo>
                  <a:cubicBezTo>
                    <a:pt x="41" y="199"/>
                    <a:pt x="44" y="226"/>
                    <a:pt x="55" y="250"/>
                  </a:cubicBezTo>
                  <a:cubicBezTo>
                    <a:pt x="37" y="250"/>
                    <a:pt x="18" y="250"/>
                    <a:pt x="0" y="250"/>
                  </a:cubicBezTo>
                  <a:cubicBezTo>
                    <a:pt x="12" y="226"/>
                    <a:pt x="15" y="199"/>
                    <a:pt x="16" y="172"/>
                  </a:cubicBezTo>
                  <a:cubicBezTo>
                    <a:pt x="17" y="132"/>
                    <a:pt x="16" y="91"/>
                    <a:pt x="17" y="50"/>
                  </a:cubicBezTo>
                  <a:cubicBezTo>
                    <a:pt x="17" y="32"/>
                    <a:pt x="15" y="13"/>
                    <a:pt x="2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Freeform 9">
              <a:extLst>
                <a:ext uri="{FF2B5EF4-FFF2-40B4-BE49-F238E27FC236}">
                  <a16:creationId xmlns="" xmlns:a16="http://schemas.microsoft.com/office/drawing/2014/main" id="{AF6065D3-9FD6-4BF2-9BFD-5630C1D41AC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-297"/>
              <a:ext cx="24" cy="96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0 h 250"/>
                <a:gd name="T4" fmla="*/ 54 w 64"/>
                <a:gd name="T5" fmla="*/ 43 h 250"/>
                <a:gd name="T6" fmla="*/ 54 w 64"/>
                <a:gd name="T7" fmla="*/ 207 h 250"/>
                <a:gd name="T8" fmla="*/ 64 w 64"/>
                <a:gd name="T9" fmla="*/ 250 h 250"/>
                <a:gd name="T10" fmla="*/ 0 w 64"/>
                <a:gd name="T11" fmla="*/ 250 h 250"/>
                <a:gd name="T12" fmla="*/ 10 w 64"/>
                <a:gd name="T13" fmla="*/ 209 h 250"/>
                <a:gd name="T14" fmla="*/ 10 w 64"/>
                <a:gd name="T15" fmla="*/ 43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1" y="0"/>
                    <a:pt x="43" y="1"/>
                    <a:pt x="64" y="0"/>
                  </a:cubicBezTo>
                  <a:cubicBezTo>
                    <a:pt x="56" y="13"/>
                    <a:pt x="54" y="28"/>
                    <a:pt x="54" y="43"/>
                  </a:cubicBezTo>
                  <a:cubicBezTo>
                    <a:pt x="54" y="98"/>
                    <a:pt x="54" y="152"/>
                    <a:pt x="54" y="207"/>
                  </a:cubicBezTo>
                  <a:cubicBezTo>
                    <a:pt x="54" y="222"/>
                    <a:pt x="56" y="237"/>
                    <a:pt x="64" y="250"/>
                  </a:cubicBezTo>
                  <a:cubicBezTo>
                    <a:pt x="43" y="250"/>
                    <a:pt x="21" y="250"/>
                    <a:pt x="0" y="250"/>
                  </a:cubicBezTo>
                  <a:cubicBezTo>
                    <a:pt x="8" y="238"/>
                    <a:pt x="10" y="223"/>
                    <a:pt x="10" y="209"/>
                  </a:cubicBezTo>
                  <a:cubicBezTo>
                    <a:pt x="10" y="154"/>
                    <a:pt x="10" y="98"/>
                    <a:pt x="10" y="43"/>
                  </a:cubicBezTo>
                  <a:cubicBezTo>
                    <a:pt x="10" y="28"/>
                    <a:pt x="8" y="1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" name="Freeform 10">
              <a:extLst>
                <a:ext uri="{FF2B5EF4-FFF2-40B4-BE49-F238E27FC236}">
                  <a16:creationId xmlns="" xmlns:a16="http://schemas.microsoft.com/office/drawing/2014/main" id="{17A11287-4BFB-439F-9A33-3022C270D60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3" y="-297"/>
              <a:ext cx="106" cy="97"/>
            </a:xfrm>
            <a:custGeom>
              <a:avLst/>
              <a:gdLst>
                <a:gd name="T0" fmla="*/ 0 w 277"/>
                <a:gd name="T1" fmla="*/ 1 h 252"/>
                <a:gd name="T2" fmla="*/ 44 w 277"/>
                <a:gd name="T3" fmla="*/ 1 h 252"/>
                <a:gd name="T4" fmla="*/ 56 w 277"/>
                <a:gd name="T5" fmla="*/ 12 h 252"/>
                <a:gd name="T6" fmla="*/ 130 w 277"/>
                <a:gd name="T7" fmla="*/ 196 h 252"/>
                <a:gd name="T8" fmla="*/ 137 w 277"/>
                <a:gd name="T9" fmla="*/ 210 h 252"/>
                <a:gd name="T10" fmla="*/ 150 w 277"/>
                <a:gd name="T11" fmla="*/ 190 h 252"/>
                <a:gd name="T12" fmla="*/ 210 w 277"/>
                <a:gd name="T13" fmla="*/ 54 h 252"/>
                <a:gd name="T14" fmla="*/ 218 w 277"/>
                <a:gd name="T15" fmla="*/ 1 h 252"/>
                <a:gd name="T16" fmla="*/ 277 w 277"/>
                <a:gd name="T17" fmla="*/ 1 h 252"/>
                <a:gd name="T18" fmla="*/ 143 w 277"/>
                <a:gd name="T19" fmla="*/ 252 h 252"/>
                <a:gd name="T20" fmla="*/ 106 w 277"/>
                <a:gd name="T21" fmla="*/ 252 h 252"/>
                <a:gd name="T22" fmla="*/ 0 w 277"/>
                <a:gd name="T23" fmla="*/ 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7" h="252">
                  <a:moveTo>
                    <a:pt x="0" y="1"/>
                  </a:moveTo>
                  <a:cubicBezTo>
                    <a:pt x="15" y="1"/>
                    <a:pt x="30" y="0"/>
                    <a:pt x="44" y="1"/>
                  </a:cubicBezTo>
                  <a:cubicBezTo>
                    <a:pt x="51" y="1"/>
                    <a:pt x="54" y="7"/>
                    <a:pt x="56" y="12"/>
                  </a:cubicBezTo>
                  <a:cubicBezTo>
                    <a:pt x="81" y="73"/>
                    <a:pt x="109" y="133"/>
                    <a:pt x="130" y="196"/>
                  </a:cubicBezTo>
                  <a:cubicBezTo>
                    <a:pt x="132" y="201"/>
                    <a:pt x="134" y="206"/>
                    <a:pt x="137" y="210"/>
                  </a:cubicBezTo>
                  <a:cubicBezTo>
                    <a:pt x="145" y="206"/>
                    <a:pt x="146" y="197"/>
                    <a:pt x="150" y="190"/>
                  </a:cubicBezTo>
                  <a:cubicBezTo>
                    <a:pt x="170" y="145"/>
                    <a:pt x="193" y="100"/>
                    <a:pt x="210" y="54"/>
                  </a:cubicBezTo>
                  <a:cubicBezTo>
                    <a:pt x="216" y="37"/>
                    <a:pt x="223" y="19"/>
                    <a:pt x="218" y="1"/>
                  </a:cubicBezTo>
                  <a:cubicBezTo>
                    <a:pt x="237" y="1"/>
                    <a:pt x="257" y="0"/>
                    <a:pt x="277" y="1"/>
                  </a:cubicBezTo>
                  <a:cubicBezTo>
                    <a:pt x="222" y="78"/>
                    <a:pt x="182" y="166"/>
                    <a:pt x="143" y="252"/>
                  </a:cubicBezTo>
                  <a:cubicBezTo>
                    <a:pt x="130" y="252"/>
                    <a:pt x="118" y="252"/>
                    <a:pt x="106" y="252"/>
                  </a:cubicBezTo>
                  <a:cubicBezTo>
                    <a:pt x="74" y="167"/>
                    <a:pt x="46" y="79"/>
                    <a:pt x="0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5" name="Freeform 11">
              <a:extLst>
                <a:ext uri="{FF2B5EF4-FFF2-40B4-BE49-F238E27FC236}">
                  <a16:creationId xmlns="" xmlns:a16="http://schemas.microsoft.com/office/drawing/2014/main" id="{539E04E0-FF3F-4A22-8452-081756F24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6" y="-297"/>
              <a:ext cx="74" cy="97"/>
            </a:xfrm>
            <a:custGeom>
              <a:avLst/>
              <a:gdLst>
                <a:gd name="T0" fmla="*/ 1 w 194"/>
                <a:gd name="T1" fmla="*/ 1 h 251"/>
                <a:gd name="T2" fmla="*/ 169 w 194"/>
                <a:gd name="T3" fmla="*/ 1 h 251"/>
                <a:gd name="T4" fmla="*/ 171 w 194"/>
                <a:gd name="T5" fmla="*/ 31 h 251"/>
                <a:gd name="T6" fmla="*/ 109 w 194"/>
                <a:gd name="T7" fmla="*/ 16 h 251"/>
                <a:gd name="T8" fmla="*/ 55 w 194"/>
                <a:gd name="T9" fmla="*/ 16 h 251"/>
                <a:gd name="T10" fmla="*/ 55 w 194"/>
                <a:gd name="T11" fmla="*/ 109 h 251"/>
                <a:gd name="T12" fmla="*/ 169 w 194"/>
                <a:gd name="T13" fmla="*/ 107 h 251"/>
                <a:gd name="T14" fmla="*/ 138 w 194"/>
                <a:gd name="T15" fmla="*/ 124 h 251"/>
                <a:gd name="T16" fmla="*/ 55 w 194"/>
                <a:gd name="T17" fmla="*/ 129 h 251"/>
                <a:gd name="T18" fmla="*/ 55 w 194"/>
                <a:gd name="T19" fmla="*/ 234 h 251"/>
                <a:gd name="T20" fmla="*/ 158 w 194"/>
                <a:gd name="T21" fmla="*/ 228 h 251"/>
                <a:gd name="T22" fmla="*/ 194 w 194"/>
                <a:gd name="T23" fmla="*/ 212 h 251"/>
                <a:gd name="T24" fmla="*/ 185 w 194"/>
                <a:gd name="T25" fmla="*/ 248 h 251"/>
                <a:gd name="T26" fmla="*/ 110 w 194"/>
                <a:gd name="T27" fmla="*/ 250 h 251"/>
                <a:gd name="T28" fmla="*/ 0 w 194"/>
                <a:gd name="T29" fmla="*/ 250 h 251"/>
                <a:gd name="T30" fmla="*/ 11 w 194"/>
                <a:gd name="T31" fmla="*/ 196 h 251"/>
                <a:gd name="T32" fmla="*/ 11 w 194"/>
                <a:gd name="T33" fmla="*/ 59 h 251"/>
                <a:gd name="T34" fmla="*/ 1 w 194"/>
                <a:gd name="T35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4" h="251">
                  <a:moveTo>
                    <a:pt x="1" y="1"/>
                  </a:moveTo>
                  <a:cubicBezTo>
                    <a:pt x="57" y="0"/>
                    <a:pt x="113" y="0"/>
                    <a:pt x="169" y="1"/>
                  </a:cubicBezTo>
                  <a:cubicBezTo>
                    <a:pt x="170" y="11"/>
                    <a:pt x="171" y="21"/>
                    <a:pt x="171" y="31"/>
                  </a:cubicBezTo>
                  <a:cubicBezTo>
                    <a:pt x="153" y="19"/>
                    <a:pt x="130" y="17"/>
                    <a:pt x="109" y="16"/>
                  </a:cubicBezTo>
                  <a:cubicBezTo>
                    <a:pt x="91" y="16"/>
                    <a:pt x="73" y="16"/>
                    <a:pt x="55" y="16"/>
                  </a:cubicBezTo>
                  <a:cubicBezTo>
                    <a:pt x="55" y="47"/>
                    <a:pt x="55" y="78"/>
                    <a:pt x="55" y="109"/>
                  </a:cubicBezTo>
                  <a:cubicBezTo>
                    <a:pt x="93" y="110"/>
                    <a:pt x="131" y="110"/>
                    <a:pt x="169" y="107"/>
                  </a:cubicBezTo>
                  <a:cubicBezTo>
                    <a:pt x="161" y="116"/>
                    <a:pt x="149" y="121"/>
                    <a:pt x="138" y="124"/>
                  </a:cubicBezTo>
                  <a:cubicBezTo>
                    <a:pt x="111" y="130"/>
                    <a:pt x="83" y="129"/>
                    <a:pt x="55" y="129"/>
                  </a:cubicBezTo>
                  <a:cubicBezTo>
                    <a:pt x="55" y="164"/>
                    <a:pt x="55" y="199"/>
                    <a:pt x="55" y="234"/>
                  </a:cubicBezTo>
                  <a:cubicBezTo>
                    <a:pt x="89" y="233"/>
                    <a:pt x="125" y="238"/>
                    <a:pt x="158" y="228"/>
                  </a:cubicBezTo>
                  <a:cubicBezTo>
                    <a:pt x="171" y="225"/>
                    <a:pt x="183" y="219"/>
                    <a:pt x="194" y="212"/>
                  </a:cubicBezTo>
                  <a:cubicBezTo>
                    <a:pt x="191" y="224"/>
                    <a:pt x="188" y="236"/>
                    <a:pt x="185" y="248"/>
                  </a:cubicBezTo>
                  <a:cubicBezTo>
                    <a:pt x="160" y="251"/>
                    <a:pt x="135" y="250"/>
                    <a:pt x="110" y="250"/>
                  </a:cubicBezTo>
                  <a:cubicBezTo>
                    <a:pt x="0" y="250"/>
                    <a:pt x="0" y="250"/>
                    <a:pt x="0" y="250"/>
                  </a:cubicBezTo>
                  <a:cubicBezTo>
                    <a:pt x="10" y="234"/>
                    <a:pt x="11" y="214"/>
                    <a:pt x="11" y="196"/>
                  </a:cubicBezTo>
                  <a:cubicBezTo>
                    <a:pt x="11" y="150"/>
                    <a:pt x="11" y="105"/>
                    <a:pt x="11" y="59"/>
                  </a:cubicBezTo>
                  <a:cubicBezTo>
                    <a:pt x="11" y="39"/>
                    <a:pt x="12" y="18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6" name="Freeform 12">
              <a:extLst>
                <a:ext uri="{FF2B5EF4-FFF2-40B4-BE49-F238E27FC236}">
                  <a16:creationId xmlns="" xmlns:a16="http://schemas.microsoft.com/office/drawing/2014/main" id="{5AF6D39B-B098-4841-911C-7703FB883E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6" y="-297"/>
              <a:ext cx="24" cy="96"/>
            </a:xfrm>
            <a:custGeom>
              <a:avLst/>
              <a:gdLst>
                <a:gd name="T0" fmla="*/ 0 w 64"/>
                <a:gd name="T1" fmla="*/ 0 h 250"/>
                <a:gd name="T2" fmla="*/ 64 w 64"/>
                <a:gd name="T3" fmla="*/ 1 h 250"/>
                <a:gd name="T4" fmla="*/ 54 w 64"/>
                <a:gd name="T5" fmla="*/ 59 h 250"/>
                <a:gd name="T6" fmla="*/ 54 w 64"/>
                <a:gd name="T7" fmla="*/ 193 h 250"/>
                <a:gd name="T8" fmla="*/ 64 w 64"/>
                <a:gd name="T9" fmla="*/ 250 h 250"/>
                <a:gd name="T10" fmla="*/ 1 w 64"/>
                <a:gd name="T11" fmla="*/ 250 h 250"/>
                <a:gd name="T12" fmla="*/ 10 w 64"/>
                <a:gd name="T13" fmla="*/ 200 h 250"/>
                <a:gd name="T14" fmla="*/ 10 w 64"/>
                <a:gd name="T15" fmla="*/ 38 h 250"/>
                <a:gd name="T16" fmla="*/ 0 w 64"/>
                <a:gd name="T17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250">
                  <a:moveTo>
                    <a:pt x="0" y="0"/>
                  </a:moveTo>
                  <a:cubicBezTo>
                    <a:pt x="22" y="1"/>
                    <a:pt x="43" y="0"/>
                    <a:pt x="64" y="1"/>
                  </a:cubicBezTo>
                  <a:cubicBezTo>
                    <a:pt x="53" y="18"/>
                    <a:pt x="54" y="39"/>
                    <a:pt x="54" y="59"/>
                  </a:cubicBezTo>
                  <a:cubicBezTo>
                    <a:pt x="54" y="104"/>
                    <a:pt x="54" y="149"/>
                    <a:pt x="54" y="193"/>
                  </a:cubicBezTo>
                  <a:cubicBezTo>
                    <a:pt x="54" y="213"/>
                    <a:pt x="53" y="233"/>
                    <a:pt x="64" y="250"/>
                  </a:cubicBezTo>
                  <a:cubicBezTo>
                    <a:pt x="43" y="250"/>
                    <a:pt x="22" y="250"/>
                    <a:pt x="1" y="250"/>
                  </a:cubicBezTo>
                  <a:cubicBezTo>
                    <a:pt x="10" y="235"/>
                    <a:pt x="11" y="217"/>
                    <a:pt x="10" y="200"/>
                  </a:cubicBezTo>
                  <a:cubicBezTo>
                    <a:pt x="10" y="146"/>
                    <a:pt x="11" y="92"/>
                    <a:pt x="10" y="38"/>
                  </a:cubicBezTo>
                  <a:cubicBezTo>
                    <a:pt x="10" y="25"/>
                    <a:pt x="8" y="12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7" name="Freeform 13">
              <a:extLst>
                <a:ext uri="{FF2B5EF4-FFF2-40B4-BE49-F238E27FC236}">
                  <a16:creationId xmlns="" xmlns:a16="http://schemas.microsoft.com/office/drawing/2014/main" id="{4C43D159-59C8-48D3-822E-DBF84B16CF7B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8" y="-297"/>
              <a:ext cx="66" cy="96"/>
            </a:xfrm>
            <a:custGeom>
              <a:avLst/>
              <a:gdLst>
                <a:gd name="T0" fmla="*/ 1 w 173"/>
                <a:gd name="T1" fmla="*/ 1 h 251"/>
                <a:gd name="T2" fmla="*/ 123 w 173"/>
                <a:gd name="T3" fmla="*/ 1 h 251"/>
                <a:gd name="T4" fmla="*/ 173 w 173"/>
                <a:gd name="T5" fmla="*/ 3 h 251"/>
                <a:gd name="T6" fmla="*/ 173 w 173"/>
                <a:gd name="T7" fmla="*/ 37 h 251"/>
                <a:gd name="T8" fmla="*/ 132 w 173"/>
                <a:gd name="T9" fmla="*/ 19 h 251"/>
                <a:gd name="T10" fmla="*/ 54 w 173"/>
                <a:gd name="T11" fmla="*/ 17 h 251"/>
                <a:gd name="T12" fmla="*/ 54 w 173"/>
                <a:gd name="T13" fmla="*/ 118 h 251"/>
                <a:gd name="T14" fmla="*/ 168 w 173"/>
                <a:gd name="T15" fmla="*/ 115 h 251"/>
                <a:gd name="T16" fmla="*/ 125 w 173"/>
                <a:gd name="T17" fmla="*/ 134 h 251"/>
                <a:gd name="T18" fmla="*/ 54 w 173"/>
                <a:gd name="T19" fmla="*/ 137 h 251"/>
                <a:gd name="T20" fmla="*/ 54 w 173"/>
                <a:gd name="T21" fmla="*/ 213 h 251"/>
                <a:gd name="T22" fmla="*/ 64 w 173"/>
                <a:gd name="T23" fmla="*/ 251 h 251"/>
                <a:gd name="T24" fmla="*/ 0 w 173"/>
                <a:gd name="T25" fmla="*/ 251 h 251"/>
                <a:gd name="T26" fmla="*/ 11 w 173"/>
                <a:gd name="T27" fmla="*/ 192 h 251"/>
                <a:gd name="T28" fmla="*/ 11 w 173"/>
                <a:gd name="T29" fmla="*/ 46 h 251"/>
                <a:gd name="T30" fmla="*/ 1 w 173"/>
                <a:gd name="T31" fmla="*/ 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73" h="251">
                  <a:moveTo>
                    <a:pt x="1" y="1"/>
                  </a:moveTo>
                  <a:cubicBezTo>
                    <a:pt x="42" y="2"/>
                    <a:pt x="82" y="1"/>
                    <a:pt x="123" y="1"/>
                  </a:cubicBezTo>
                  <a:cubicBezTo>
                    <a:pt x="140" y="2"/>
                    <a:pt x="156" y="0"/>
                    <a:pt x="173" y="3"/>
                  </a:cubicBezTo>
                  <a:cubicBezTo>
                    <a:pt x="173" y="15"/>
                    <a:pt x="173" y="26"/>
                    <a:pt x="173" y="37"/>
                  </a:cubicBezTo>
                  <a:cubicBezTo>
                    <a:pt x="162" y="26"/>
                    <a:pt x="148" y="20"/>
                    <a:pt x="132" y="19"/>
                  </a:cubicBezTo>
                  <a:cubicBezTo>
                    <a:pt x="106" y="16"/>
                    <a:pt x="80" y="18"/>
                    <a:pt x="54" y="17"/>
                  </a:cubicBezTo>
                  <a:cubicBezTo>
                    <a:pt x="54" y="51"/>
                    <a:pt x="54" y="84"/>
                    <a:pt x="54" y="118"/>
                  </a:cubicBezTo>
                  <a:cubicBezTo>
                    <a:pt x="92" y="118"/>
                    <a:pt x="130" y="118"/>
                    <a:pt x="168" y="115"/>
                  </a:cubicBezTo>
                  <a:cubicBezTo>
                    <a:pt x="157" y="127"/>
                    <a:pt x="141" y="131"/>
                    <a:pt x="125" y="134"/>
                  </a:cubicBezTo>
                  <a:cubicBezTo>
                    <a:pt x="102" y="138"/>
                    <a:pt x="78" y="137"/>
                    <a:pt x="54" y="137"/>
                  </a:cubicBezTo>
                  <a:cubicBezTo>
                    <a:pt x="54" y="163"/>
                    <a:pt x="54" y="188"/>
                    <a:pt x="54" y="213"/>
                  </a:cubicBezTo>
                  <a:cubicBezTo>
                    <a:pt x="54" y="226"/>
                    <a:pt x="57" y="240"/>
                    <a:pt x="64" y="251"/>
                  </a:cubicBezTo>
                  <a:cubicBezTo>
                    <a:pt x="43" y="251"/>
                    <a:pt x="22" y="251"/>
                    <a:pt x="0" y="251"/>
                  </a:cubicBezTo>
                  <a:cubicBezTo>
                    <a:pt x="12" y="234"/>
                    <a:pt x="10" y="212"/>
                    <a:pt x="11" y="192"/>
                  </a:cubicBezTo>
                  <a:cubicBezTo>
                    <a:pt x="11" y="143"/>
                    <a:pt x="11" y="95"/>
                    <a:pt x="11" y="46"/>
                  </a:cubicBezTo>
                  <a:cubicBezTo>
                    <a:pt x="11" y="31"/>
                    <a:pt x="10" y="15"/>
                    <a:pt x="1" y="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8" name="Freeform 14">
              <a:extLst>
                <a:ext uri="{FF2B5EF4-FFF2-40B4-BE49-F238E27FC236}">
                  <a16:creationId xmlns="" xmlns:a16="http://schemas.microsoft.com/office/drawing/2014/main" id="{9C984F74-DE97-4DF8-894E-D801EB5254E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1" y="-177"/>
              <a:ext cx="152" cy="226"/>
            </a:xfrm>
            <a:custGeom>
              <a:avLst/>
              <a:gdLst>
                <a:gd name="T0" fmla="*/ 87 w 398"/>
                <a:gd name="T1" fmla="*/ 35 h 589"/>
                <a:gd name="T2" fmla="*/ 218 w 398"/>
                <a:gd name="T3" fmla="*/ 0 h 589"/>
                <a:gd name="T4" fmla="*/ 367 w 398"/>
                <a:gd name="T5" fmla="*/ 6 h 589"/>
                <a:gd name="T6" fmla="*/ 367 w 398"/>
                <a:gd name="T7" fmla="*/ 87 h 589"/>
                <a:gd name="T8" fmla="*/ 314 w 398"/>
                <a:gd name="T9" fmla="*/ 48 h 589"/>
                <a:gd name="T10" fmla="*/ 248 w 398"/>
                <a:gd name="T11" fmla="*/ 36 h 589"/>
                <a:gd name="T12" fmla="*/ 150 w 398"/>
                <a:gd name="T13" fmla="*/ 59 h 589"/>
                <a:gd name="T14" fmla="*/ 133 w 398"/>
                <a:gd name="T15" fmla="*/ 184 h 589"/>
                <a:gd name="T16" fmla="*/ 195 w 398"/>
                <a:gd name="T17" fmla="*/ 233 h 589"/>
                <a:gd name="T18" fmla="*/ 326 w 398"/>
                <a:gd name="T19" fmla="*/ 303 h 589"/>
                <a:gd name="T20" fmla="*/ 384 w 398"/>
                <a:gd name="T21" fmla="*/ 372 h 589"/>
                <a:gd name="T22" fmla="*/ 369 w 398"/>
                <a:gd name="T23" fmla="*/ 493 h 589"/>
                <a:gd name="T24" fmla="*/ 287 w 398"/>
                <a:gd name="T25" fmla="*/ 561 h 589"/>
                <a:gd name="T26" fmla="*/ 149 w 398"/>
                <a:gd name="T27" fmla="*/ 587 h 589"/>
                <a:gd name="T28" fmla="*/ 1 w 398"/>
                <a:gd name="T29" fmla="*/ 557 h 589"/>
                <a:gd name="T30" fmla="*/ 1 w 398"/>
                <a:gd name="T31" fmla="*/ 464 h 589"/>
                <a:gd name="T32" fmla="*/ 75 w 398"/>
                <a:gd name="T33" fmla="*/ 531 h 589"/>
                <a:gd name="T34" fmla="*/ 188 w 398"/>
                <a:gd name="T35" fmla="*/ 551 h 589"/>
                <a:gd name="T36" fmla="*/ 279 w 398"/>
                <a:gd name="T37" fmla="*/ 509 h 589"/>
                <a:gd name="T38" fmla="*/ 297 w 398"/>
                <a:gd name="T39" fmla="*/ 414 h 589"/>
                <a:gd name="T40" fmla="*/ 241 w 398"/>
                <a:gd name="T41" fmla="*/ 346 h 589"/>
                <a:gd name="T42" fmla="*/ 109 w 398"/>
                <a:gd name="T43" fmla="*/ 275 h 589"/>
                <a:gd name="T44" fmla="*/ 40 w 398"/>
                <a:gd name="T45" fmla="*/ 211 h 589"/>
                <a:gd name="T46" fmla="*/ 30 w 398"/>
                <a:gd name="T47" fmla="*/ 113 h 589"/>
                <a:gd name="T48" fmla="*/ 87 w 398"/>
                <a:gd name="T49" fmla="*/ 35 h 5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98" h="589">
                  <a:moveTo>
                    <a:pt x="87" y="35"/>
                  </a:moveTo>
                  <a:cubicBezTo>
                    <a:pt x="126" y="10"/>
                    <a:pt x="172" y="1"/>
                    <a:pt x="218" y="0"/>
                  </a:cubicBezTo>
                  <a:cubicBezTo>
                    <a:pt x="268" y="0"/>
                    <a:pt x="317" y="6"/>
                    <a:pt x="367" y="6"/>
                  </a:cubicBezTo>
                  <a:cubicBezTo>
                    <a:pt x="367" y="33"/>
                    <a:pt x="367" y="60"/>
                    <a:pt x="367" y="87"/>
                  </a:cubicBezTo>
                  <a:cubicBezTo>
                    <a:pt x="351" y="72"/>
                    <a:pt x="334" y="57"/>
                    <a:pt x="314" y="48"/>
                  </a:cubicBezTo>
                  <a:cubicBezTo>
                    <a:pt x="293" y="39"/>
                    <a:pt x="270" y="37"/>
                    <a:pt x="248" y="36"/>
                  </a:cubicBezTo>
                  <a:cubicBezTo>
                    <a:pt x="214" y="35"/>
                    <a:pt x="178" y="38"/>
                    <a:pt x="150" y="59"/>
                  </a:cubicBezTo>
                  <a:cubicBezTo>
                    <a:pt x="111" y="86"/>
                    <a:pt x="104" y="147"/>
                    <a:pt x="133" y="184"/>
                  </a:cubicBezTo>
                  <a:cubicBezTo>
                    <a:pt x="149" y="205"/>
                    <a:pt x="171" y="220"/>
                    <a:pt x="195" y="233"/>
                  </a:cubicBezTo>
                  <a:cubicBezTo>
                    <a:pt x="238" y="257"/>
                    <a:pt x="285" y="274"/>
                    <a:pt x="326" y="303"/>
                  </a:cubicBezTo>
                  <a:cubicBezTo>
                    <a:pt x="350" y="320"/>
                    <a:pt x="373" y="343"/>
                    <a:pt x="384" y="372"/>
                  </a:cubicBezTo>
                  <a:cubicBezTo>
                    <a:pt x="398" y="411"/>
                    <a:pt x="392" y="458"/>
                    <a:pt x="369" y="493"/>
                  </a:cubicBezTo>
                  <a:cubicBezTo>
                    <a:pt x="350" y="524"/>
                    <a:pt x="320" y="546"/>
                    <a:pt x="287" y="561"/>
                  </a:cubicBezTo>
                  <a:cubicBezTo>
                    <a:pt x="244" y="581"/>
                    <a:pt x="196" y="589"/>
                    <a:pt x="149" y="587"/>
                  </a:cubicBezTo>
                  <a:cubicBezTo>
                    <a:pt x="99" y="583"/>
                    <a:pt x="48" y="573"/>
                    <a:pt x="1" y="557"/>
                  </a:cubicBezTo>
                  <a:cubicBezTo>
                    <a:pt x="1" y="526"/>
                    <a:pt x="0" y="495"/>
                    <a:pt x="1" y="464"/>
                  </a:cubicBezTo>
                  <a:cubicBezTo>
                    <a:pt x="21" y="490"/>
                    <a:pt x="45" y="516"/>
                    <a:pt x="75" y="531"/>
                  </a:cubicBezTo>
                  <a:cubicBezTo>
                    <a:pt x="109" y="548"/>
                    <a:pt x="149" y="554"/>
                    <a:pt x="188" y="551"/>
                  </a:cubicBezTo>
                  <a:cubicBezTo>
                    <a:pt x="222" y="549"/>
                    <a:pt x="257" y="536"/>
                    <a:pt x="279" y="509"/>
                  </a:cubicBezTo>
                  <a:cubicBezTo>
                    <a:pt x="300" y="483"/>
                    <a:pt x="305" y="446"/>
                    <a:pt x="297" y="414"/>
                  </a:cubicBezTo>
                  <a:cubicBezTo>
                    <a:pt x="288" y="385"/>
                    <a:pt x="266" y="362"/>
                    <a:pt x="241" y="346"/>
                  </a:cubicBezTo>
                  <a:cubicBezTo>
                    <a:pt x="200" y="318"/>
                    <a:pt x="152" y="300"/>
                    <a:pt x="109" y="275"/>
                  </a:cubicBezTo>
                  <a:cubicBezTo>
                    <a:pt x="82" y="259"/>
                    <a:pt x="56" y="239"/>
                    <a:pt x="40" y="211"/>
                  </a:cubicBezTo>
                  <a:cubicBezTo>
                    <a:pt x="23" y="182"/>
                    <a:pt x="21" y="145"/>
                    <a:pt x="30" y="113"/>
                  </a:cubicBezTo>
                  <a:cubicBezTo>
                    <a:pt x="38" y="81"/>
                    <a:pt x="60" y="53"/>
                    <a:pt x="87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9" name="Freeform 15">
              <a:extLst>
                <a:ext uri="{FF2B5EF4-FFF2-40B4-BE49-F238E27FC236}">
                  <a16:creationId xmlns="" xmlns:a16="http://schemas.microsoft.com/office/drawing/2014/main" id="{4E5B30CA-3661-4AF5-9135-7D017F163E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12" y="-172"/>
              <a:ext cx="197" cy="221"/>
            </a:xfrm>
            <a:custGeom>
              <a:avLst/>
              <a:gdLst>
                <a:gd name="T0" fmla="*/ 0 w 516"/>
                <a:gd name="T1" fmla="*/ 0 h 576"/>
                <a:gd name="T2" fmla="*/ 129 w 516"/>
                <a:gd name="T3" fmla="*/ 0 h 576"/>
                <a:gd name="T4" fmla="*/ 108 w 516"/>
                <a:gd name="T5" fmla="*/ 110 h 576"/>
                <a:gd name="T6" fmla="*/ 108 w 516"/>
                <a:gd name="T7" fmla="*/ 325 h 576"/>
                <a:gd name="T8" fmla="*/ 113 w 516"/>
                <a:gd name="T9" fmla="*/ 418 h 576"/>
                <a:gd name="T10" fmla="*/ 158 w 516"/>
                <a:gd name="T11" fmla="*/ 494 h 576"/>
                <a:gd name="T12" fmla="*/ 260 w 516"/>
                <a:gd name="T13" fmla="*/ 522 h 576"/>
                <a:gd name="T14" fmla="*/ 352 w 516"/>
                <a:gd name="T15" fmla="*/ 499 h 576"/>
                <a:gd name="T16" fmla="*/ 394 w 516"/>
                <a:gd name="T17" fmla="*/ 434 h 576"/>
                <a:gd name="T18" fmla="*/ 405 w 516"/>
                <a:gd name="T19" fmla="*/ 325 h 576"/>
                <a:gd name="T20" fmla="*/ 408 w 516"/>
                <a:gd name="T21" fmla="*/ 152 h 576"/>
                <a:gd name="T22" fmla="*/ 407 w 516"/>
                <a:gd name="T23" fmla="*/ 82 h 576"/>
                <a:gd name="T24" fmla="*/ 387 w 516"/>
                <a:gd name="T25" fmla="*/ 0 h 576"/>
                <a:gd name="T26" fmla="*/ 516 w 516"/>
                <a:gd name="T27" fmla="*/ 0 h 576"/>
                <a:gd name="T28" fmla="*/ 498 w 516"/>
                <a:gd name="T29" fmla="*/ 51 h 576"/>
                <a:gd name="T30" fmla="*/ 495 w 516"/>
                <a:gd name="T31" fmla="*/ 149 h 576"/>
                <a:gd name="T32" fmla="*/ 495 w 516"/>
                <a:gd name="T33" fmla="*/ 464 h 576"/>
                <a:gd name="T34" fmla="*/ 516 w 516"/>
                <a:gd name="T35" fmla="*/ 559 h 576"/>
                <a:gd name="T36" fmla="*/ 401 w 516"/>
                <a:gd name="T37" fmla="*/ 564 h 576"/>
                <a:gd name="T38" fmla="*/ 404 w 516"/>
                <a:gd name="T39" fmla="*/ 504 h 576"/>
                <a:gd name="T40" fmla="*/ 399 w 516"/>
                <a:gd name="T41" fmla="*/ 504 h 576"/>
                <a:gd name="T42" fmla="*/ 291 w 516"/>
                <a:gd name="T43" fmla="*/ 563 h 576"/>
                <a:gd name="T44" fmla="*/ 160 w 516"/>
                <a:gd name="T45" fmla="*/ 570 h 576"/>
                <a:gd name="T46" fmla="*/ 56 w 516"/>
                <a:gd name="T47" fmla="*/ 524 h 576"/>
                <a:gd name="T48" fmla="*/ 21 w 516"/>
                <a:gd name="T49" fmla="*/ 422 h 576"/>
                <a:gd name="T50" fmla="*/ 21 w 516"/>
                <a:gd name="T51" fmla="*/ 105 h 576"/>
                <a:gd name="T52" fmla="*/ 0 w 516"/>
                <a:gd name="T5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16" h="576">
                  <a:moveTo>
                    <a:pt x="0" y="0"/>
                  </a:moveTo>
                  <a:cubicBezTo>
                    <a:pt x="43" y="0"/>
                    <a:pt x="86" y="0"/>
                    <a:pt x="129" y="0"/>
                  </a:cubicBezTo>
                  <a:cubicBezTo>
                    <a:pt x="108" y="33"/>
                    <a:pt x="108" y="73"/>
                    <a:pt x="108" y="110"/>
                  </a:cubicBezTo>
                  <a:cubicBezTo>
                    <a:pt x="108" y="182"/>
                    <a:pt x="108" y="253"/>
                    <a:pt x="108" y="325"/>
                  </a:cubicBezTo>
                  <a:cubicBezTo>
                    <a:pt x="108" y="356"/>
                    <a:pt x="106" y="387"/>
                    <a:pt x="113" y="418"/>
                  </a:cubicBezTo>
                  <a:cubicBezTo>
                    <a:pt x="119" y="447"/>
                    <a:pt x="134" y="475"/>
                    <a:pt x="158" y="494"/>
                  </a:cubicBezTo>
                  <a:cubicBezTo>
                    <a:pt x="187" y="516"/>
                    <a:pt x="224" y="522"/>
                    <a:pt x="260" y="522"/>
                  </a:cubicBezTo>
                  <a:cubicBezTo>
                    <a:pt x="292" y="522"/>
                    <a:pt x="326" y="518"/>
                    <a:pt x="352" y="499"/>
                  </a:cubicBezTo>
                  <a:cubicBezTo>
                    <a:pt x="374" y="484"/>
                    <a:pt x="387" y="459"/>
                    <a:pt x="394" y="434"/>
                  </a:cubicBezTo>
                  <a:cubicBezTo>
                    <a:pt x="404" y="398"/>
                    <a:pt x="403" y="361"/>
                    <a:pt x="405" y="325"/>
                  </a:cubicBezTo>
                  <a:cubicBezTo>
                    <a:pt x="409" y="267"/>
                    <a:pt x="408" y="209"/>
                    <a:pt x="408" y="152"/>
                  </a:cubicBezTo>
                  <a:cubicBezTo>
                    <a:pt x="408" y="128"/>
                    <a:pt x="409" y="105"/>
                    <a:pt x="407" y="82"/>
                  </a:cubicBezTo>
                  <a:cubicBezTo>
                    <a:pt x="406" y="54"/>
                    <a:pt x="402" y="25"/>
                    <a:pt x="387" y="0"/>
                  </a:cubicBezTo>
                  <a:cubicBezTo>
                    <a:pt x="430" y="0"/>
                    <a:pt x="473" y="0"/>
                    <a:pt x="516" y="0"/>
                  </a:cubicBezTo>
                  <a:cubicBezTo>
                    <a:pt x="506" y="16"/>
                    <a:pt x="501" y="33"/>
                    <a:pt x="498" y="51"/>
                  </a:cubicBezTo>
                  <a:cubicBezTo>
                    <a:pt x="494" y="84"/>
                    <a:pt x="495" y="117"/>
                    <a:pt x="495" y="149"/>
                  </a:cubicBezTo>
                  <a:cubicBezTo>
                    <a:pt x="495" y="254"/>
                    <a:pt x="495" y="359"/>
                    <a:pt x="495" y="464"/>
                  </a:cubicBezTo>
                  <a:cubicBezTo>
                    <a:pt x="496" y="496"/>
                    <a:pt x="497" y="531"/>
                    <a:pt x="516" y="559"/>
                  </a:cubicBezTo>
                  <a:cubicBezTo>
                    <a:pt x="478" y="561"/>
                    <a:pt x="439" y="563"/>
                    <a:pt x="401" y="564"/>
                  </a:cubicBezTo>
                  <a:cubicBezTo>
                    <a:pt x="402" y="544"/>
                    <a:pt x="405" y="524"/>
                    <a:pt x="404" y="504"/>
                  </a:cubicBezTo>
                  <a:cubicBezTo>
                    <a:pt x="403" y="504"/>
                    <a:pt x="400" y="504"/>
                    <a:pt x="399" y="504"/>
                  </a:cubicBezTo>
                  <a:cubicBezTo>
                    <a:pt x="368" y="531"/>
                    <a:pt x="331" y="552"/>
                    <a:pt x="291" y="563"/>
                  </a:cubicBezTo>
                  <a:cubicBezTo>
                    <a:pt x="249" y="575"/>
                    <a:pt x="204" y="576"/>
                    <a:pt x="160" y="570"/>
                  </a:cubicBezTo>
                  <a:cubicBezTo>
                    <a:pt x="122" y="565"/>
                    <a:pt x="83" y="552"/>
                    <a:pt x="56" y="524"/>
                  </a:cubicBezTo>
                  <a:cubicBezTo>
                    <a:pt x="31" y="497"/>
                    <a:pt x="21" y="459"/>
                    <a:pt x="21" y="422"/>
                  </a:cubicBezTo>
                  <a:cubicBezTo>
                    <a:pt x="21" y="105"/>
                    <a:pt x="21" y="105"/>
                    <a:pt x="21" y="105"/>
                  </a:cubicBezTo>
                  <a:cubicBezTo>
                    <a:pt x="20" y="70"/>
                    <a:pt x="19" y="31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0" name="Freeform 16">
              <a:extLst>
                <a:ext uri="{FF2B5EF4-FFF2-40B4-BE49-F238E27FC236}">
                  <a16:creationId xmlns="" xmlns:a16="http://schemas.microsoft.com/office/drawing/2014/main" id="{36B1E9FC-03CD-4238-93FD-278306D3022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18" y="-172"/>
              <a:ext cx="149" cy="215"/>
            </a:xfrm>
            <a:custGeom>
              <a:avLst/>
              <a:gdLst>
                <a:gd name="T0" fmla="*/ 3 w 389"/>
                <a:gd name="T1" fmla="*/ 0 h 559"/>
                <a:gd name="T2" fmla="*/ 340 w 389"/>
                <a:gd name="T3" fmla="*/ 0 h 559"/>
                <a:gd name="T4" fmla="*/ 344 w 389"/>
                <a:gd name="T5" fmla="*/ 68 h 559"/>
                <a:gd name="T6" fmla="*/ 225 w 389"/>
                <a:gd name="T7" fmla="*/ 36 h 559"/>
                <a:gd name="T8" fmla="*/ 111 w 389"/>
                <a:gd name="T9" fmla="*/ 35 h 559"/>
                <a:gd name="T10" fmla="*/ 111 w 389"/>
                <a:gd name="T11" fmla="*/ 245 h 559"/>
                <a:gd name="T12" fmla="*/ 338 w 389"/>
                <a:gd name="T13" fmla="*/ 239 h 559"/>
                <a:gd name="T14" fmla="*/ 277 w 389"/>
                <a:gd name="T15" fmla="*/ 276 h 559"/>
                <a:gd name="T16" fmla="*/ 111 w 389"/>
                <a:gd name="T17" fmla="*/ 289 h 559"/>
                <a:gd name="T18" fmla="*/ 111 w 389"/>
                <a:gd name="T19" fmla="*/ 524 h 559"/>
                <a:gd name="T20" fmla="*/ 210 w 389"/>
                <a:gd name="T21" fmla="*/ 524 h 559"/>
                <a:gd name="T22" fmla="*/ 268 w 389"/>
                <a:gd name="T23" fmla="*/ 521 h 559"/>
                <a:gd name="T24" fmla="*/ 389 w 389"/>
                <a:gd name="T25" fmla="*/ 474 h 559"/>
                <a:gd name="T26" fmla="*/ 372 w 389"/>
                <a:gd name="T27" fmla="*/ 555 h 559"/>
                <a:gd name="T28" fmla="*/ 291 w 389"/>
                <a:gd name="T29" fmla="*/ 559 h 559"/>
                <a:gd name="T30" fmla="*/ 0 w 389"/>
                <a:gd name="T31" fmla="*/ 559 h 559"/>
                <a:gd name="T32" fmla="*/ 24 w 389"/>
                <a:gd name="T33" fmla="*/ 429 h 559"/>
                <a:gd name="T34" fmla="*/ 24 w 389"/>
                <a:gd name="T35" fmla="*/ 108 h 559"/>
                <a:gd name="T36" fmla="*/ 3 w 389"/>
                <a:gd name="T3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9" h="559">
                  <a:moveTo>
                    <a:pt x="3" y="0"/>
                  </a:moveTo>
                  <a:cubicBezTo>
                    <a:pt x="115" y="0"/>
                    <a:pt x="228" y="0"/>
                    <a:pt x="340" y="0"/>
                  </a:cubicBezTo>
                  <a:cubicBezTo>
                    <a:pt x="341" y="23"/>
                    <a:pt x="343" y="45"/>
                    <a:pt x="344" y="68"/>
                  </a:cubicBezTo>
                  <a:cubicBezTo>
                    <a:pt x="310" y="43"/>
                    <a:pt x="266" y="38"/>
                    <a:pt x="225" y="36"/>
                  </a:cubicBezTo>
                  <a:cubicBezTo>
                    <a:pt x="187" y="35"/>
                    <a:pt x="149" y="36"/>
                    <a:pt x="111" y="35"/>
                  </a:cubicBezTo>
                  <a:cubicBezTo>
                    <a:pt x="111" y="105"/>
                    <a:pt x="111" y="175"/>
                    <a:pt x="111" y="245"/>
                  </a:cubicBezTo>
                  <a:cubicBezTo>
                    <a:pt x="187" y="245"/>
                    <a:pt x="263" y="245"/>
                    <a:pt x="338" y="239"/>
                  </a:cubicBezTo>
                  <a:cubicBezTo>
                    <a:pt x="324" y="259"/>
                    <a:pt x="300" y="269"/>
                    <a:pt x="277" y="276"/>
                  </a:cubicBezTo>
                  <a:cubicBezTo>
                    <a:pt x="223" y="290"/>
                    <a:pt x="167" y="289"/>
                    <a:pt x="111" y="289"/>
                  </a:cubicBezTo>
                  <a:cubicBezTo>
                    <a:pt x="111" y="367"/>
                    <a:pt x="111" y="445"/>
                    <a:pt x="111" y="524"/>
                  </a:cubicBezTo>
                  <a:cubicBezTo>
                    <a:pt x="144" y="524"/>
                    <a:pt x="177" y="524"/>
                    <a:pt x="210" y="524"/>
                  </a:cubicBezTo>
                  <a:cubicBezTo>
                    <a:pt x="229" y="523"/>
                    <a:pt x="249" y="524"/>
                    <a:pt x="268" y="521"/>
                  </a:cubicBezTo>
                  <a:cubicBezTo>
                    <a:pt x="311" y="516"/>
                    <a:pt x="355" y="502"/>
                    <a:pt x="389" y="474"/>
                  </a:cubicBezTo>
                  <a:cubicBezTo>
                    <a:pt x="383" y="501"/>
                    <a:pt x="378" y="528"/>
                    <a:pt x="372" y="555"/>
                  </a:cubicBezTo>
                  <a:cubicBezTo>
                    <a:pt x="345" y="557"/>
                    <a:pt x="318" y="559"/>
                    <a:pt x="291" y="559"/>
                  </a:cubicBezTo>
                  <a:cubicBezTo>
                    <a:pt x="194" y="559"/>
                    <a:pt x="97" y="559"/>
                    <a:pt x="0" y="559"/>
                  </a:cubicBezTo>
                  <a:cubicBezTo>
                    <a:pt x="25" y="521"/>
                    <a:pt x="24" y="473"/>
                    <a:pt x="24" y="429"/>
                  </a:cubicBezTo>
                  <a:cubicBezTo>
                    <a:pt x="24" y="322"/>
                    <a:pt x="24" y="215"/>
                    <a:pt x="24" y="108"/>
                  </a:cubicBezTo>
                  <a:cubicBezTo>
                    <a:pt x="24" y="71"/>
                    <a:pt x="24" y="32"/>
                    <a:pt x="3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1" name="Freeform 17">
              <a:extLst>
                <a:ext uri="{FF2B5EF4-FFF2-40B4-BE49-F238E27FC236}">
                  <a16:creationId xmlns="" xmlns:a16="http://schemas.microsoft.com/office/drawing/2014/main" id="{BC999F9C-83AD-478E-9F4A-24C73D9F1DB0}"/>
                </a:ext>
              </a:extLst>
            </p:cNvPr>
            <p:cNvSpPr>
              <a:spLocks/>
            </p:cNvSpPr>
            <p:nvPr/>
          </p:nvSpPr>
          <p:spPr bwMode="auto">
            <a:xfrm>
              <a:off x="5956" y="-172"/>
              <a:ext cx="190" cy="215"/>
            </a:xfrm>
            <a:custGeom>
              <a:avLst/>
              <a:gdLst>
                <a:gd name="T0" fmla="*/ 0 w 496"/>
                <a:gd name="T1" fmla="*/ 0 h 559"/>
                <a:gd name="T2" fmla="*/ 95 w 496"/>
                <a:gd name="T3" fmla="*/ 1 h 559"/>
                <a:gd name="T4" fmla="*/ 135 w 496"/>
                <a:gd name="T5" fmla="*/ 22 h 559"/>
                <a:gd name="T6" fmla="*/ 190 w 496"/>
                <a:gd name="T7" fmla="*/ 131 h 559"/>
                <a:gd name="T8" fmla="*/ 242 w 496"/>
                <a:gd name="T9" fmla="*/ 250 h 559"/>
                <a:gd name="T10" fmla="*/ 254 w 496"/>
                <a:gd name="T11" fmla="*/ 275 h 559"/>
                <a:gd name="T12" fmla="*/ 267 w 496"/>
                <a:gd name="T13" fmla="*/ 267 h 559"/>
                <a:gd name="T14" fmla="*/ 336 w 496"/>
                <a:gd name="T15" fmla="*/ 154 h 559"/>
                <a:gd name="T16" fmla="*/ 387 w 496"/>
                <a:gd name="T17" fmla="*/ 51 h 559"/>
                <a:gd name="T18" fmla="*/ 374 w 496"/>
                <a:gd name="T19" fmla="*/ 0 h 559"/>
                <a:gd name="T20" fmla="*/ 496 w 496"/>
                <a:gd name="T21" fmla="*/ 0 h 559"/>
                <a:gd name="T22" fmla="*/ 404 w 496"/>
                <a:gd name="T23" fmla="*/ 130 h 559"/>
                <a:gd name="T24" fmla="*/ 329 w 496"/>
                <a:gd name="T25" fmla="*/ 237 h 559"/>
                <a:gd name="T26" fmla="*/ 288 w 496"/>
                <a:gd name="T27" fmla="*/ 334 h 559"/>
                <a:gd name="T28" fmla="*/ 282 w 496"/>
                <a:gd name="T29" fmla="*/ 420 h 559"/>
                <a:gd name="T30" fmla="*/ 286 w 496"/>
                <a:gd name="T31" fmla="*/ 515 h 559"/>
                <a:gd name="T32" fmla="*/ 303 w 496"/>
                <a:gd name="T33" fmla="*/ 559 h 559"/>
                <a:gd name="T34" fmla="*/ 174 w 496"/>
                <a:gd name="T35" fmla="*/ 559 h 559"/>
                <a:gd name="T36" fmla="*/ 194 w 496"/>
                <a:gd name="T37" fmla="*/ 475 h 559"/>
                <a:gd name="T38" fmla="*/ 194 w 496"/>
                <a:gd name="T39" fmla="*/ 392 h 559"/>
                <a:gd name="T40" fmla="*/ 192 w 496"/>
                <a:gd name="T41" fmla="*/ 332 h 559"/>
                <a:gd name="T42" fmla="*/ 140 w 496"/>
                <a:gd name="T43" fmla="*/ 197 h 559"/>
                <a:gd name="T44" fmla="*/ 68 w 496"/>
                <a:gd name="T45" fmla="*/ 78 h 559"/>
                <a:gd name="T46" fmla="*/ 0 w 496"/>
                <a:gd name="T47" fmla="*/ 0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96" h="559">
                  <a:moveTo>
                    <a:pt x="0" y="0"/>
                  </a:moveTo>
                  <a:cubicBezTo>
                    <a:pt x="31" y="1"/>
                    <a:pt x="63" y="0"/>
                    <a:pt x="95" y="1"/>
                  </a:cubicBezTo>
                  <a:cubicBezTo>
                    <a:pt x="111" y="1"/>
                    <a:pt x="127" y="8"/>
                    <a:pt x="135" y="22"/>
                  </a:cubicBezTo>
                  <a:cubicBezTo>
                    <a:pt x="156" y="57"/>
                    <a:pt x="173" y="94"/>
                    <a:pt x="190" y="131"/>
                  </a:cubicBezTo>
                  <a:cubicBezTo>
                    <a:pt x="208" y="170"/>
                    <a:pt x="225" y="210"/>
                    <a:pt x="242" y="250"/>
                  </a:cubicBezTo>
                  <a:cubicBezTo>
                    <a:pt x="246" y="258"/>
                    <a:pt x="247" y="268"/>
                    <a:pt x="254" y="275"/>
                  </a:cubicBezTo>
                  <a:cubicBezTo>
                    <a:pt x="260" y="279"/>
                    <a:pt x="264" y="271"/>
                    <a:pt x="267" y="267"/>
                  </a:cubicBezTo>
                  <a:cubicBezTo>
                    <a:pt x="289" y="229"/>
                    <a:pt x="313" y="192"/>
                    <a:pt x="336" y="154"/>
                  </a:cubicBezTo>
                  <a:cubicBezTo>
                    <a:pt x="356" y="122"/>
                    <a:pt x="377" y="88"/>
                    <a:pt x="387" y="51"/>
                  </a:cubicBezTo>
                  <a:cubicBezTo>
                    <a:pt x="391" y="33"/>
                    <a:pt x="387" y="14"/>
                    <a:pt x="374" y="0"/>
                  </a:cubicBezTo>
                  <a:cubicBezTo>
                    <a:pt x="415" y="0"/>
                    <a:pt x="455" y="0"/>
                    <a:pt x="496" y="0"/>
                  </a:cubicBezTo>
                  <a:cubicBezTo>
                    <a:pt x="466" y="44"/>
                    <a:pt x="435" y="87"/>
                    <a:pt x="404" y="130"/>
                  </a:cubicBezTo>
                  <a:cubicBezTo>
                    <a:pt x="379" y="166"/>
                    <a:pt x="352" y="200"/>
                    <a:pt x="329" y="237"/>
                  </a:cubicBezTo>
                  <a:cubicBezTo>
                    <a:pt x="310" y="267"/>
                    <a:pt x="295" y="299"/>
                    <a:pt x="288" y="334"/>
                  </a:cubicBezTo>
                  <a:cubicBezTo>
                    <a:pt x="282" y="362"/>
                    <a:pt x="281" y="391"/>
                    <a:pt x="282" y="420"/>
                  </a:cubicBezTo>
                  <a:cubicBezTo>
                    <a:pt x="282" y="452"/>
                    <a:pt x="280" y="484"/>
                    <a:pt x="286" y="515"/>
                  </a:cubicBezTo>
                  <a:cubicBezTo>
                    <a:pt x="288" y="531"/>
                    <a:pt x="294" y="546"/>
                    <a:pt x="303" y="559"/>
                  </a:cubicBezTo>
                  <a:cubicBezTo>
                    <a:pt x="260" y="559"/>
                    <a:pt x="217" y="559"/>
                    <a:pt x="174" y="559"/>
                  </a:cubicBezTo>
                  <a:cubicBezTo>
                    <a:pt x="190" y="534"/>
                    <a:pt x="193" y="504"/>
                    <a:pt x="194" y="475"/>
                  </a:cubicBezTo>
                  <a:cubicBezTo>
                    <a:pt x="195" y="448"/>
                    <a:pt x="194" y="420"/>
                    <a:pt x="194" y="392"/>
                  </a:cubicBezTo>
                  <a:cubicBezTo>
                    <a:pt x="194" y="372"/>
                    <a:pt x="196" y="352"/>
                    <a:pt x="192" y="332"/>
                  </a:cubicBezTo>
                  <a:cubicBezTo>
                    <a:pt x="184" y="284"/>
                    <a:pt x="162" y="240"/>
                    <a:pt x="140" y="197"/>
                  </a:cubicBezTo>
                  <a:cubicBezTo>
                    <a:pt x="118" y="156"/>
                    <a:pt x="95" y="116"/>
                    <a:pt x="68" y="78"/>
                  </a:cubicBezTo>
                  <a:cubicBezTo>
                    <a:pt x="48" y="50"/>
                    <a:pt x="26" y="23"/>
                    <a:pt x="0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2" name="Freeform 18">
              <a:extLst>
                <a:ext uri="{FF2B5EF4-FFF2-40B4-BE49-F238E27FC236}">
                  <a16:creationId xmlns="" xmlns:a16="http://schemas.microsoft.com/office/drawing/2014/main" id="{5AAE930E-B165-4028-B266-B3C89DD1673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11" y="-298"/>
              <a:ext cx="95" cy="97"/>
            </a:xfrm>
            <a:custGeom>
              <a:avLst/>
              <a:gdLst>
                <a:gd name="T0" fmla="*/ 176 w 247"/>
                <a:gd name="T1" fmla="*/ 184 h 254"/>
                <a:gd name="T2" fmla="*/ 123 w 247"/>
                <a:gd name="T3" fmla="*/ 124 h 254"/>
                <a:gd name="T4" fmla="*/ 185 w 247"/>
                <a:gd name="T5" fmla="*/ 83 h 254"/>
                <a:gd name="T6" fmla="*/ 183 w 247"/>
                <a:gd name="T7" fmla="*/ 23 h 254"/>
                <a:gd name="T8" fmla="*/ 124 w 247"/>
                <a:gd name="T9" fmla="*/ 1 h 254"/>
                <a:gd name="T10" fmla="*/ 3 w 247"/>
                <a:gd name="T11" fmla="*/ 5 h 254"/>
                <a:gd name="T12" fmla="*/ 13 w 247"/>
                <a:gd name="T13" fmla="*/ 47 h 254"/>
                <a:gd name="T14" fmla="*/ 13 w 247"/>
                <a:gd name="T15" fmla="*/ 195 h 254"/>
                <a:gd name="T16" fmla="*/ 0 w 247"/>
                <a:gd name="T17" fmla="*/ 254 h 254"/>
                <a:gd name="T18" fmla="*/ 66 w 247"/>
                <a:gd name="T19" fmla="*/ 254 h 254"/>
                <a:gd name="T20" fmla="*/ 56 w 247"/>
                <a:gd name="T21" fmla="*/ 209 h 254"/>
                <a:gd name="T22" fmla="*/ 56 w 247"/>
                <a:gd name="T23" fmla="*/ 133 h 254"/>
                <a:gd name="T24" fmla="*/ 80 w 247"/>
                <a:gd name="T25" fmla="*/ 138 h 254"/>
                <a:gd name="T26" fmla="*/ 104 w 247"/>
                <a:gd name="T27" fmla="*/ 160 h 254"/>
                <a:gd name="T28" fmla="*/ 170 w 247"/>
                <a:gd name="T29" fmla="*/ 237 h 254"/>
                <a:gd name="T30" fmla="*/ 201 w 247"/>
                <a:gd name="T31" fmla="*/ 254 h 254"/>
                <a:gd name="T32" fmla="*/ 247 w 247"/>
                <a:gd name="T33" fmla="*/ 254 h 254"/>
                <a:gd name="T34" fmla="*/ 176 w 247"/>
                <a:gd name="T35" fmla="*/ 184 h 254"/>
                <a:gd name="T36" fmla="*/ 56 w 247"/>
                <a:gd name="T37" fmla="*/ 117 h 254"/>
                <a:gd name="T38" fmla="*/ 58 w 247"/>
                <a:gd name="T39" fmla="*/ 16 h 254"/>
                <a:gd name="T40" fmla="*/ 114 w 247"/>
                <a:gd name="T41" fmla="*/ 19 h 254"/>
                <a:gd name="T42" fmla="*/ 147 w 247"/>
                <a:gd name="T43" fmla="*/ 40 h 254"/>
                <a:gd name="T44" fmla="*/ 128 w 247"/>
                <a:gd name="T45" fmla="*/ 106 h 254"/>
                <a:gd name="T46" fmla="*/ 56 w 247"/>
                <a:gd name="T47" fmla="*/ 11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7" h="254">
                  <a:moveTo>
                    <a:pt x="176" y="184"/>
                  </a:moveTo>
                  <a:cubicBezTo>
                    <a:pt x="159" y="164"/>
                    <a:pt x="140" y="144"/>
                    <a:pt x="123" y="124"/>
                  </a:cubicBezTo>
                  <a:cubicBezTo>
                    <a:pt x="147" y="116"/>
                    <a:pt x="170" y="104"/>
                    <a:pt x="185" y="83"/>
                  </a:cubicBezTo>
                  <a:cubicBezTo>
                    <a:pt x="197" y="65"/>
                    <a:pt x="198" y="39"/>
                    <a:pt x="183" y="23"/>
                  </a:cubicBezTo>
                  <a:cubicBezTo>
                    <a:pt x="168" y="6"/>
                    <a:pt x="145" y="1"/>
                    <a:pt x="124" y="1"/>
                  </a:cubicBezTo>
                  <a:cubicBezTo>
                    <a:pt x="83" y="0"/>
                    <a:pt x="43" y="5"/>
                    <a:pt x="3" y="5"/>
                  </a:cubicBezTo>
                  <a:cubicBezTo>
                    <a:pt x="11" y="17"/>
                    <a:pt x="13" y="32"/>
                    <a:pt x="13" y="47"/>
                  </a:cubicBezTo>
                  <a:cubicBezTo>
                    <a:pt x="13" y="96"/>
                    <a:pt x="13" y="146"/>
                    <a:pt x="13" y="195"/>
                  </a:cubicBezTo>
                  <a:cubicBezTo>
                    <a:pt x="13" y="215"/>
                    <a:pt x="13" y="237"/>
                    <a:pt x="0" y="254"/>
                  </a:cubicBezTo>
                  <a:cubicBezTo>
                    <a:pt x="22" y="254"/>
                    <a:pt x="44" y="254"/>
                    <a:pt x="66" y="254"/>
                  </a:cubicBezTo>
                  <a:cubicBezTo>
                    <a:pt x="58" y="241"/>
                    <a:pt x="56" y="224"/>
                    <a:pt x="56" y="209"/>
                  </a:cubicBezTo>
                  <a:cubicBezTo>
                    <a:pt x="56" y="183"/>
                    <a:pt x="56" y="158"/>
                    <a:pt x="56" y="133"/>
                  </a:cubicBezTo>
                  <a:cubicBezTo>
                    <a:pt x="64" y="133"/>
                    <a:pt x="72" y="134"/>
                    <a:pt x="80" y="138"/>
                  </a:cubicBezTo>
                  <a:cubicBezTo>
                    <a:pt x="90" y="142"/>
                    <a:pt x="96" y="152"/>
                    <a:pt x="104" y="160"/>
                  </a:cubicBezTo>
                  <a:cubicBezTo>
                    <a:pt x="126" y="185"/>
                    <a:pt x="148" y="211"/>
                    <a:pt x="170" y="237"/>
                  </a:cubicBezTo>
                  <a:cubicBezTo>
                    <a:pt x="178" y="246"/>
                    <a:pt x="189" y="253"/>
                    <a:pt x="201" y="254"/>
                  </a:cubicBezTo>
                  <a:cubicBezTo>
                    <a:pt x="216" y="254"/>
                    <a:pt x="232" y="254"/>
                    <a:pt x="247" y="254"/>
                  </a:cubicBezTo>
                  <a:cubicBezTo>
                    <a:pt x="219" y="235"/>
                    <a:pt x="199" y="209"/>
                    <a:pt x="176" y="184"/>
                  </a:cubicBezTo>
                  <a:moveTo>
                    <a:pt x="56" y="117"/>
                  </a:moveTo>
                  <a:cubicBezTo>
                    <a:pt x="57" y="84"/>
                    <a:pt x="55" y="50"/>
                    <a:pt x="58" y="16"/>
                  </a:cubicBezTo>
                  <a:cubicBezTo>
                    <a:pt x="77" y="16"/>
                    <a:pt x="96" y="16"/>
                    <a:pt x="114" y="19"/>
                  </a:cubicBezTo>
                  <a:cubicBezTo>
                    <a:pt x="127" y="21"/>
                    <a:pt x="141" y="27"/>
                    <a:pt x="147" y="40"/>
                  </a:cubicBezTo>
                  <a:cubicBezTo>
                    <a:pt x="155" y="63"/>
                    <a:pt x="149" y="93"/>
                    <a:pt x="128" y="106"/>
                  </a:cubicBezTo>
                  <a:cubicBezTo>
                    <a:pt x="107" y="120"/>
                    <a:pt x="80" y="119"/>
                    <a:pt x="56" y="11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3" name="Freeform 19">
              <a:extLst>
                <a:ext uri="{FF2B5EF4-FFF2-40B4-BE49-F238E27FC236}">
                  <a16:creationId xmlns="" xmlns:a16="http://schemas.microsoft.com/office/drawing/2014/main" id="{AE45879E-EE01-46AD-B410-F881A7D3AF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965" y="-300"/>
              <a:ext cx="120" cy="104"/>
            </a:xfrm>
            <a:custGeom>
              <a:avLst/>
              <a:gdLst>
                <a:gd name="T0" fmla="*/ 272 w 313"/>
                <a:gd name="T1" fmla="*/ 39 h 269"/>
                <a:gd name="T2" fmla="*/ 148 w 313"/>
                <a:gd name="T3" fmla="*/ 3 h 269"/>
                <a:gd name="T4" fmla="*/ 35 w 313"/>
                <a:gd name="T5" fmla="*/ 56 h 269"/>
                <a:gd name="T6" fmla="*/ 20 w 313"/>
                <a:gd name="T7" fmla="*/ 196 h 269"/>
                <a:gd name="T8" fmla="*/ 109 w 313"/>
                <a:gd name="T9" fmla="*/ 260 h 269"/>
                <a:gd name="T10" fmla="*/ 245 w 313"/>
                <a:gd name="T11" fmla="*/ 242 h 269"/>
                <a:gd name="T12" fmla="*/ 305 w 313"/>
                <a:gd name="T13" fmla="*/ 155 h 269"/>
                <a:gd name="T14" fmla="*/ 272 w 313"/>
                <a:gd name="T15" fmla="*/ 39 h 269"/>
                <a:gd name="T16" fmla="*/ 256 w 313"/>
                <a:gd name="T17" fmla="*/ 155 h 269"/>
                <a:gd name="T18" fmla="*/ 227 w 313"/>
                <a:gd name="T19" fmla="*/ 221 h 269"/>
                <a:gd name="T20" fmla="*/ 165 w 313"/>
                <a:gd name="T21" fmla="*/ 247 h 269"/>
                <a:gd name="T22" fmla="*/ 104 w 313"/>
                <a:gd name="T23" fmla="*/ 232 h 269"/>
                <a:gd name="T24" fmla="*/ 59 w 313"/>
                <a:gd name="T25" fmla="*/ 130 h 269"/>
                <a:gd name="T26" fmla="*/ 82 w 313"/>
                <a:gd name="T27" fmla="*/ 53 h 269"/>
                <a:gd name="T28" fmla="*/ 140 w 313"/>
                <a:gd name="T29" fmla="*/ 21 h 269"/>
                <a:gd name="T30" fmla="*/ 203 w 313"/>
                <a:gd name="T31" fmla="*/ 30 h 269"/>
                <a:gd name="T32" fmla="*/ 243 w 313"/>
                <a:gd name="T33" fmla="*/ 72 h 269"/>
                <a:gd name="T34" fmla="*/ 256 w 313"/>
                <a:gd name="T35" fmla="*/ 155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3" h="269">
                  <a:moveTo>
                    <a:pt x="272" y="39"/>
                  </a:moveTo>
                  <a:cubicBezTo>
                    <a:pt x="239" y="8"/>
                    <a:pt x="191" y="0"/>
                    <a:pt x="148" y="3"/>
                  </a:cubicBezTo>
                  <a:cubicBezTo>
                    <a:pt x="106" y="5"/>
                    <a:pt x="62" y="21"/>
                    <a:pt x="35" y="56"/>
                  </a:cubicBezTo>
                  <a:cubicBezTo>
                    <a:pt x="5" y="95"/>
                    <a:pt x="0" y="151"/>
                    <a:pt x="20" y="196"/>
                  </a:cubicBezTo>
                  <a:cubicBezTo>
                    <a:pt x="36" y="231"/>
                    <a:pt x="72" y="253"/>
                    <a:pt x="109" y="260"/>
                  </a:cubicBezTo>
                  <a:cubicBezTo>
                    <a:pt x="154" y="269"/>
                    <a:pt x="204" y="266"/>
                    <a:pt x="245" y="242"/>
                  </a:cubicBezTo>
                  <a:cubicBezTo>
                    <a:pt x="276" y="224"/>
                    <a:pt x="299" y="191"/>
                    <a:pt x="305" y="155"/>
                  </a:cubicBezTo>
                  <a:cubicBezTo>
                    <a:pt x="313" y="114"/>
                    <a:pt x="303" y="68"/>
                    <a:pt x="272" y="39"/>
                  </a:cubicBezTo>
                  <a:moveTo>
                    <a:pt x="256" y="155"/>
                  </a:moveTo>
                  <a:cubicBezTo>
                    <a:pt x="254" y="180"/>
                    <a:pt x="245" y="204"/>
                    <a:pt x="227" y="221"/>
                  </a:cubicBezTo>
                  <a:cubicBezTo>
                    <a:pt x="211" y="238"/>
                    <a:pt x="188" y="246"/>
                    <a:pt x="165" y="247"/>
                  </a:cubicBezTo>
                  <a:cubicBezTo>
                    <a:pt x="144" y="248"/>
                    <a:pt x="122" y="244"/>
                    <a:pt x="104" y="232"/>
                  </a:cubicBezTo>
                  <a:cubicBezTo>
                    <a:pt x="71" y="210"/>
                    <a:pt x="59" y="168"/>
                    <a:pt x="59" y="130"/>
                  </a:cubicBezTo>
                  <a:cubicBezTo>
                    <a:pt x="58" y="103"/>
                    <a:pt x="65" y="75"/>
                    <a:pt x="82" y="53"/>
                  </a:cubicBezTo>
                  <a:cubicBezTo>
                    <a:pt x="96" y="35"/>
                    <a:pt x="117" y="24"/>
                    <a:pt x="140" y="21"/>
                  </a:cubicBezTo>
                  <a:cubicBezTo>
                    <a:pt x="161" y="18"/>
                    <a:pt x="184" y="20"/>
                    <a:pt x="203" y="30"/>
                  </a:cubicBezTo>
                  <a:cubicBezTo>
                    <a:pt x="221" y="38"/>
                    <a:pt x="235" y="54"/>
                    <a:pt x="243" y="72"/>
                  </a:cubicBezTo>
                  <a:cubicBezTo>
                    <a:pt x="255" y="98"/>
                    <a:pt x="259" y="127"/>
                    <a:pt x="256" y="15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4" name="Freeform 20">
              <a:extLst>
                <a:ext uri="{FF2B5EF4-FFF2-40B4-BE49-F238E27FC236}">
                  <a16:creationId xmlns="" xmlns:a16="http://schemas.microsoft.com/office/drawing/2014/main" id="{B995D210-94A9-49D3-B41D-29592F318F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434" y="-175"/>
              <a:ext cx="190" cy="218"/>
            </a:xfrm>
            <a:custGeom>
              <a:avLst/>
              <a:gdLst>
                <a:gd name="T0" fmla="*/ 447 w 495"/>
                <a:gd name="T1" fmla="*/ 525 h 569"/>
                <a:gd name="T2" fmla="*/ 402 w 495"/>
                <a:gd name="T3" fmla="*/ 472 h 569"/>
                <a:gd name="T4" fmla="*/ 246 w 495"/>
                <a:gd name="T5" fmla="*/ 277 h 569"/>
                <a:gd name="T6" fmla="*/ 342 w 495"/>
                <a:gd name="T7" fmla="*/ 219 h 569"/>
                <a:gd name="T8" fmla="*/ 387 w 495"/>
                <a:gd name="T9" fmla="*/ 138 h 569"/>
                <a:gd name="T10" fmla="*/ 358 w 495"/>
                <a:gd name="T11" fmla="*/ 40 h 569"/>
                <a:gd name="T12" fmla="*/ 246 w 495"/>
                <a:gd name="T13" fmla="*/ 1 h 569"/>
                <a:gd name="T14" fmla="*/ 5 w 495"/>
                <a:gd name="T15" fmla="*/ 9 h 569"/>
                <a:gd name="T16" fmla="*/ 26 w 495"/>
                <a:gd name="T17" fmla="*/ 96 h 569"/>
                <a:gd name="T18" fmla="*/ 26 w 495"/>
                <a:gd name="T19" fmla="*/ 475 h 569"/>
                <a:gd name="T20" fmla="*/ 0 w 495"/>
                <a:gd name="T21" fmla="*/ 568 h 569"/>
                <a:gd name="T22" fmla="*/ 134 w 495"/>
                <a:gd name="T23" fmla="*/ 568 h 569"/>
                <a:gd name="T24" fmla="*/ 118 w 495"/>
                <a:gd name="T25" fmla="*/ 528 h 569"/>
                <a:gd name="T26" fmla="*/ 113 w 495"/>
                <a:gd name="T27" fmla="*/ 429 h 569"/>
                <a:gd name="T28" fmla="*/ 113 w 495"/>
                <a:gd name="T29" fmla="*/ 296 h 569"/>
                <a:gd name="T30" fmla="*/ 166 w 495"/>
                <a:gd name="T31" fmla="*/ 311 h 569"/>
                <a:gd name="T32" fmla="*/ 196 w 495"/>
                <a:gd name="T33" fmla="*/ 341 h 569"/>
                <a:gd name="T34" fmla="*/ 337 w 495"/>
                <a:gd name="T35" fmla="*/ 523 h 569"/>
                <a:gd name="T36" fmla="*/ 375 w 495"/>
                <a:gd name="T37" fmla="*/ 559 h 569"/>
                <a:gd name="T38" fmla="*/ 422 w 495"/>
                <a:gd name="T39" fmla="*/ 568 h 569"/>
                <a:gd name="T40" fmla="*/ 495 w 495"/>
                <a:gd name="T41" fmla="*/ 568 h 569"/>
                <a:gd name="T42" fmla="*/ 447 w 495"/>
                <a:gd name="T43" fmla="*/ 525 h 569"/>
                <a:gd name="T44" fmla="*/ 113 w 495"/>
                <a:gd name="T45" fmla="*/ 262 h 569"/>
                <a:gd name="T46" fmla="*/ 113 w 495"/>
                <a:gd name="T47" fmla="*/ 121 h 569"/>
                <a:gd name="T48" fmla="*/ 115 w 495"/>
                <a:gd name="T49" fmla="*/ 36 h 569"/>
                <a:gd name="T50" fmla="*/ 241 w 495"/>
                <a:gd name="T51" fmla="*/ 45 h 569"/>
                <a:gd name="T52" fmla="*/ 291 w 495"/>
                <a:gd name="T53" fmla="*/ 82 h 569"/>
                <a:gd name="T54" fmla="*/ 299 w 495"/>
                <a:gd name="T55" fmla="*/ 163 h 569"/>
                <a:gd name="T56" fmla="*/ 245 w 495"/>
                <a:gd name="T57" fmla="*/ 245 h 569"/>
                <a:gd name="T58" fmla="*/ 113 w 495"/>
                <a:gd name="T59" fmla="*/ 2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5" h="569">
                  <a:moveTo>
                    <a:pt x="447" y="525"/>
                  </a:moveTo>
                  <a:cubicBezTo>
                    <a:pt x="431" y="508"/>
                    <a:pt x="416" y="490"/>
                    <a:pt x="402" y="472"/>
                  </a:cubicBezTo>
                  <a:cubicBezTo>
                    <a:pt x="350" y="407"/>
                    <a:pt x="298" y="342"/>
                    <a:pt x="246" y="277"/>
                  </a:cubicBezTo>
                  <a:cubicBezTo>
                    <a:pt x="281" y="264"/>
                    <a:pt x="315" y="245"/>
                    <a:pt x="342" y="219"/>
                  </a:cubicBezTo>
                  <a:cubicBezTo>
                    <a:pt x="365" y="198"/>
                    <a:pt x="382" y="169"/>
                    <a:pt x="387" y="138"/>
                  </a:cubicBezTo>
                  <a:cubicBezTo>
                    <a:pt x="392" y="103"/>
                    <a:pt x="383" y="65"/>
                    <a:pt x="358" y="40"/>
                  </a:cubicBezTo>
                  <a:cubicBezTo>
                    <a:pt x="328" y="11"/>
                    <a:pt x="286" y="2"/>
                    <a:pt x="246" y="1"/>
                  </a:cubicBezTo>
                  <a:cubicBezTo>
                    <a:pt x="166" y="0"/>
                    <a:pt x="86" y="10"/>
                    <a:pt x="5" y="9"/>
                  </a:cubicBezTo>
                  <a:cubicBezTo>
                    <a:pt x="22" y="35"/>
                    <a:pt x="25" y="67"/>
                    <a:pt x="26" y="96"/>
                  </a:cubicBezTo>
                  <a:cubicBezTo>
                    <a:pt x="26" y="223"/>
                    <a:pt x="26" y="349"/>
                    <a:pt x="26" y="475"/>
                  </a:cubicBezTo>
                  <a:cubicBezTo>
                    <a:pt x="26" y="508"/>
                    <a:pt x="19" y="541"/>
                    <a:pt x="0" y="568"/>
                  </a:cubicBezTo>
                  <a:cubicBezTo>
                    <a:pt x="45" y="568"/>
                    <a:pt x="90" y="568"/>
                    <a:pt x="134" y="568"/>
                  </a:cubicBezTo>
                  <a:cubicBezTo>
                    <a:pt x="127" y="556"/>
                    <a:pt x="121" y="542"/>
                    <a:pt x="118" y="528"/>
                  </a:cubicBezTo>
                  <a:cubicBezTo>
                    <a:pt x="112" y="496"/>
                    <a:pt x="114" y="462"/>
                    <a:pt x="113" y="429"/>
                  </a:cubicBezTo>
                  <a:cubicBezTo>
                    <a:pt x="113" y="385"/>
                    <a:pt x="113" y="340"/>
                    <a:pt x="113" y="296"/>
                  </a:cubicBezTo>
                  <a:cubicBezTo>
                    <a:pt x="132" y="298"/>
                    <a:pt x="151" y="300"/>
                    <a:pt x="166" y="311"/>
                  </a:cubicBezTo>
                  <a:cubicBezTo>
                    <a:pt x="178" y="319"/>
                    <a:pt x="187" y="330"/>
                    <a:pt x="196" y="341"/>
                  </a:cubicBezTo>
                  <a:cubicBezTo>
                    <a:pt x="243" y="402"/>
                    <a:pt x="290" y="462"/>
                    <a:pt x="337" y="523"/>
                  </a:cubicBezTo>
                  <a:cubicBezTo>
                    <a:pt x="347" y="537"/>
                    <a:pt x="359" y="551"/>
                    <a:pt x="375" y="559"/>
                  </a:cubicBezTo>
                  <a:cubicBezTo>
                    <a:pt x="389" y="567"/>
                    <a:pt x="406" y="569"/>
                    <a:pt x="422" y="568"/>
                  </a:cubicBezTo>
                  <a:cubicBezTo>
                    <a:pt x="446" y="568"/>
                    <a:pt x="470" y="568"/>
                    <a:pt x="495" y="568"/>
                  </a:cubicBezTo>
                  <a:cubicBezTo>
                    <a:pt x="478" y="554"/>
                    <a:pt x="462" y="540"/>
                    <a:pt x="447" y="525"/>
                  </a:cubicBezTo>
                  <a:moveTo>
                    <a:pt x="113" y="262"/>
                  </a:moveTo>
                  <a:cubicBezTo>
                    <a:pt x="113" y="121"/>
                    <a:pt x="113" y="121"/>
                    <a:pt x="113" y="121"/>
                  </a:cubicBezTo>
                  <a:cubicBezTo>
                    <a:pt x="113" y="93"/>
                    <a:pt x="113" y="65"/>
                    <a:pt x="115" y="36"/>
                  </a:cubicBezTo>
                  <a:cubicBezTo>
                    <a:pt x="157" y="37"/>
                    <a:pt x="200" y="34"/>
                    <a:pt x="241" y="45"/>
                  </a:cubicBezTo>
                  <a:cubicBezTo>
                    <a:pt x="261" y="50"/>
                    <a:pt x="281" y="62"/>
                    <a:pt x="291" y="82"/>
                  </a:cubicBezTo>
                  <a:cubicBezTo>
                    <a:pt x="303" y="107"/>
                    <a:pt x="303" y="136"/>
                    <a:pt x="299" y="163"/>
                  </a:cubicBezTo>
                  <a:cubicBezTo>
                    <a:pt x="295" y="197"/>
                    <a:pt x="275" y="228"/>
                    <a:pt x="245" y="245"/>
                  </a:cubicBezTo>
                  <a:cubicBezTo>
                    <a:pt x="205" y="267"/>
                    <a:pt x="157" y="267"/>
                    <a:pt x="113" y="26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5" name="Freeform 21">
              <a:extLst>
                <a:ext uri="{FF2B5EF4-FFF2-40B4-BE49-F238E27FC236}">
                  <a16:creationId xmlns="" xmlns:a16="http://schemas.microsoft.com/office/drawing/2014/main" id="{1B05997C-EC6B-421D-81EB-8EE6DB1766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25" y="-175"/>
              <a:ext cx="189" cy="218"/>
            </a:xfrm>
            <a:custGeom>
              <a:avLst/>
              <a:gdLst>
                <a:gd name="T0" fmla="*/ 450 w 494"/>
                <a:gd name="T1" fmla="*/ 529 h 569"/>
                <a:gd name="T2" fmla="*/ 405 w 494"/>
                <a:gd name="T3" fmla="*/ 477 h 569"/>
                <a:gd name="T4" fmla="*/ 246 w 494"/>
                <a:gd name="T5" fmla="*/ 278 h 569"/>
                <a:gd name="T6" fmla="*/ 363 w 494"/>
                <a:gd name="T7" fmla="*/ 196 h 569"/>
                <a:gd name="T8" fmla="*/ 381 w 494"/>
                <a:gd name="T9" fmla="*/ 78 h 569"/>
                <a:gd name="T10" fmla="*/ 326 w 494"/>
                <a:gd name="T11" fmla="*/ 19 h 569"/>
                <a:gd name="T12" fmla="*/ 202 w 494"/>
                <a:gd name="T13" fmla="*/ 2 h 569"/>
                <a:gd name="T14" fmla="*/ 5 w 494"/>
                <a:gd name="T15" fmla="*/ 10 h 569"/>
                <a:gd name="T16" fmla="*/ 26 w 494"/>
                <a:gd name="T17" fmla="*/ 113 h 569"/>
                <a:gd name="T18" fmla="*/ 26 w 494"/>
                <a:gd name="T19" fmla="*/ 430 h 569"/>
                <a:gd name="T20" fmla="*/ 24 w 494"/>
                <a:gd name="T21" fmla="*/ 502 h 569"/>
                <a:gd name="T22" fmla="*/ 0 w 494"/>
                <a:gd name="T23" fmla="*/ 569 h 569"/>
                <a:gd name="T24" fmla="*/ 134 w 494"/>
                <a:gd name="T25" fmla="*/ 569 h 569"/>
                <a:gd name="T26" fmla="*/ 113 w 494"/>
                <a:gd name="T27" fmla="*/ 472 h 569"/>
                <a:gd name="T28" fmla="*/ 113 w 494"/>
                <a:gd name="T29" fmla="*/ 297 h 569"/>
                <a:gd name="T30" fmla="*/ 153 w 494"/>
                <a:gd name="T31" fmla="*/ 305 h 569"/>
                <a:gd name="T32" fmla="*/ 194 w 494"/>
                <a:gd name="T33" fmla="*/ 341 h 569"/>
                <a:gd name="T34" fmla="*/ 323 w 494"/>
                <a:gd name="T35" fmla="*/ 507 h 569"/>
                <a:gd name="T36" fmla="*/ 365 w 494"/>
                <a:gd name="T37" fmla="*/ 554 h 569"/>
                <a:gd name="T38" fmla="*/ 415 w 494"/>
                <a:gd name="T39" fmla="*/ 569 h 569"/>
                <a:gd name="T40" fmla="*/ 494 w 494"/>
                <a:gd name="T41" fmla="*/ 569 h 569"/>
                <a:gd name="T42" fmla="*/ 450 w 494"/>
                <a:gd name="T43" fmla="*/ 529 h 569"/>
                <a:gd name="T44" fmla="*/ 160 w 494"/>
                <a:gd name="T45" fmla="*/ 265 h 569"/>
                <a:gd name="T46" fmla="*/ 105 w 494"/>
                <a:gd name="T47" fmla="*/ 263 h 569"/>
                <a:gd name="T48" fmla="*/ 105 w 494"/>
                <a:gd name="T49" fmla="*/ 81 h 569"/>
                <a:gd name="T50" fmla="*/ 107 w 494"/>
                <a:gd name="T51" fmla="*/ 37 h 569"/>
                <a:gd name="T52" fmla="*/ 213 w 494"/>
                <a:gd name="T53" fmla="*/ 41 h 569"/>
                <a:gd name="T54" fmla="*/ 271 w 494"/>
                <a:gd name="T55" fmla="*/ 67 h 569"/>
                <a:gd name="T56" fmla="*/ 293 w 494"/>
                <a:gd name="T57" fmla="*/ 125 h 569"/>
                <a:gd name="T58" fmla="*/ 262 w 494"/>
                <a:gd name="T59" fmla="*/ 227 h 569"/>
                <a:gd name="T60" fmla="*/ 160 w 494"/>
                <a:gd name="T61" fmla="*/ 265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4" h="569">
                  <a:moveTo>
                    <a:pt x="450" y="529"/>
                  </a:moveTo>
                  <a:cubicBezTo>
                    <a:pt x="434" y="513"/>
                    <a:pt x="419" y="495"/>
                    <a:pt x="405" y="477"/>
                  </a:cubicBezTo>
                  <a:cubicBezTo>
                    <a:pt x="352" y="411"/>
                    <a:pt x="298" y="344"/>
                    <a:pt x="246" y="278"/>
                  </a:cubicBezTo>
                  <a:cubicBezTo>
                    <a:pt x="291" y="261"/>
                    <a:pt x="334" y="235"/>
                    <a:pt x="363" y="196"/>
                  </a:cubicBezTo>
                  <a:cubicBezTo>
                    <a:pt x="387" y="162"/>
                    <a:pt x="395" y="117"/>
                    <a:pt x="381" y="78"/>
                  </a:cubicBezTo>
                  <a:cubicBezTo>
                    <a:pt x="372" y="52"/>
                    <a:pt x="351" y="31"/>
                    <a:pt x="326" y="19"/>
                  </a:cubicBezTo>
                  <a:cubicBezTo>
                    <a:pt x="287" y="0"/>
                    <a:pt x="244" y="1"/>
                    <a:pt x="202" y="2"/>
                  </a:cubicBezTo>
                  <a:cubicBezTo>
                    <a:pt x="136" y="4"/>
                    <a:pt x="71" y="11"/>
                    <a:pt x="5" y="10"/>
                  </a:cubicBezTo>
                  <a:cubicBezTo>
                    <a:pt x="25" y="41"/>
                    <a:pt x="26" y="78"/>
                    <a:pt x="26" y="113"/>
                  </a:cubicBezTo>
                  <a:cubicBezTo>
                    <a:pt x="26" y="219"/>
                    <a:pt x="26" y="324"/>
                    <a:pt x="26" y="430"/>
                  </a:cubicBezTo>
                  <a:cubicBezTo>
                    <a:pt x="25" y="454"/>
                    <a:pt x="27" y="478"/>
                    <a:pt x="24" y="502"/>
                  </a:cubicBezTo>
                  <a:cubicBezTo>
                    <a:pt x="22" y="526"/>
                    <a:pt x="13" y="549"/>
                    <a:pt x="0" y="569"/>
                  </a:cubicBezTo>
                  <a:cubicBezTo>
                    <a:pt x="45" y="569"/>
                    <a:pt x="89" y="569"/>
                    <a:pt x="134" y="569"/>
                  </a:cubicBezTo>
                  <a:cubicBezTo>
                    <a:pt x="115" y="541"/>
                    <a:pt x="113" y="505"/>
                    <a:pt x="113" y="472"/>
                  </a:cubicBezTo>
                  <a:cubicBezTo>
                    <a:pt x="113" y="413"/>
                    <a:pt x="113" y="355"/>
                    <a:pt x="113" y="297"/>
                  </a:cubicBezTo>
                  <a:cubicBezTo>
                    <a:pt x="126" y="298"/>
                    <a:pt x="140" y="300"/>
                    <a:pt x="153" y="305"/>
                  </a:cubicBezTo>
                  <a:cubicBezTo>
                    <a:pt x="170" y="312"/>
                    <a:pt x="183" y="326"/>
                    <a:pt x="194" y="341"/>
                  </a:cubicBezTo>
                  <a:cubicBezTo>
                    <a:pt x="237" y="396"/>
                    <a:pt x="280" y="452"/>
                    <a:pt x="323" y="507"/>
                  </a:cubicBezTo>
                  <a:cubicBezTo>
                    <a:pt x="336" y="524"/>
                    <a:pt x="348" y="542"/>
                    <a:pt x="365" y="554"/>
                  </a:cubicBezTo>
                  <a:cubicBezTo>
                    <a:pt x="379" y="565"/>
                    <a:pt x="397" y="569"/>
                    <a:pt x="415" y="569"/>
                  </a:cubicBezTo>
                  <a:cubicBezTo>
                    <a:pt x="441" y="569"/>
                    <a:pt x="468" y="569"/>
                    <a:pt x="494" y="569"/>
                  </a:cubicBezTo>
                  <a:cubicBezTo>
                    <a:pt x="479" y="556"/>
                    <a:pt x="464" y="543"/>
                    <a:pt x="450" y="529"/>
                  </a:cubicBezTo>
                  <a:moveTo>
                    <a:pt x="160" y="265"/>
                  </a:moveTo>
                  <a:cubicBezTo>
                    <a:pt x="142" y="266"/>
                    <a:pt x="124" y="265"/>
                    <a:pt x="105" y="263"/>
                  </a:cubicBezTo>
                  <a:cubicBezTo>
                    <a:pt x="105" y="202"/>
                    <a:pt x="105" y="141"/>
                    <a:pt x="105" y="81"/>
                  </a:cubicBezTo>
                  <a:cubicBezTo>
                    <a:pt x="105" y="66"/>
                    <a:pt x="106" y="52"/>
                    <a:pt x="107" y="37"/>
                  </a:cubicBezTo>
                  <a:cubicBezTo>
                    <a:pt x="143" y="38"/>
                    <a:pt x="178" y="36"/>
                    <a:pt x="213" y="41"/>
                  </a:cubicBezTo>
                  <a:cubicBezTo>
                    <a:pt x="234" y="45"/>
                    <a:pt x="256" y="51"/>
                    <a:pt x="271" y="67"/>
                  </a:cubicBezTo>
                  <a:cubicBezTo>
                    <a:pt x="286" y="82"/>
                    <a:pt x="292" y="104"/>
                    <a:pt x="293" y="125"/>
                  </a:cubicBezTo>
                  <a:cubicBezTo>
                    <a:pt x="296" y="161"/>
                    <a:pt x="288" y="200"/>
                    <a:pt x="262" y="227"/>
                  </a:cubicBezTo>
                  <a:cubicBezTo>
                    <a:pt x="236" y="254"/>
                    <a:pt x="197" y="264"/>
                    <a:pt x="160" y="2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6" name="Freeform 22">
              <a:extLst>
                <a:ext uri="{FF2B5EF4-FFF2-40B4-BE49-F238E27FC236}">
                  <a16:creationId xmlns="" xmlns:a16="http://schemas.microsoft.com/office/drawing/2014/main" id="{1A13F9CC-E7D5-44EC-B211-CCB70D74424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06" y="-364"/>
              <a:ext cx="352" cy="460"/>
            </a:xfrm>
            <a:custGeom>
              <a:avLst/>
              <a:gdLst>
                <a:gd name="T0" fmla="*/ 902 w 921"/>
                <a:gd name="T1" fmla="*/ 923 h 1202"/>
                <a:gd name="T2" fmla="*/ 875 w 921"/>
                <a:gd name="T3" fmla="*/ 781 h 1202"/>
                <a:gd name="T4" fmla="*/ 886 w 921"/>
                <a:gd name="T5" fmla="*/ 756 h 1202"/>
                <a:gd name="T6" fmla="*/ 808 w 921"/>
                <a:gd name="T7" fmla="*/ 530 h 1202"/>
                <a:gd name="T8" fmla="*/ 539 w 921"/>
                <a:gd name="T9" fmla="*/ 526 h 1202"/>
                <a:gd name="T10" fmla="*/ 405 w 921"/>
                <a:gd name="T11" fmla="*/ 396 h 1202"/>
                <a:gd name="T12" fmla="*/ 393 w 921"/>
                <a:gd name="T13" fmla="*/ 294 h 1202"/>
                <a:gd name="T14" fmla="*/ 328 w 921"/>
                <a:gd name="T15" fmla="*/ 274 h 1202"/>
                <a:gd name="T16" fmla="*/ 485 w 921"/>
                <a:gd name="T17" fmla="*/ 224 h 1202"/>
                <a:gd name="T18" fmla="*/ 604 w 921"/>
                <a:gd name="T19" fmla="*/ 104 h 1202"/>
                <a:gd name="T20" fmla="*/ 557 w 921"/>
                <a:gd name="T21" fmla="*/ 126 h 1202"/>
                <a:gd name="T22" fmla="*/ 592 w 921"/>
                <a:gd name="T23" fmla="*/ 32 h 1202"/>
                <a:gd name="T24" fmla="*/ 518 w 921"/>
                <a:gd name="T25" fmla="*/ 144 h 1202"/>
                <a:gd name="T26" fmla="*/ 500 w 921"/>
                <a:gd name="T27" fmla="*/ 122 h 1202"/>
                <a:gd name="T28" fmla="*/ 396 w 921"/>
                <a:gd name="T29" fmla="*/ 149 h 1202"/>
                <a:gd name="T30" fmla="*/ 311 w 921"/>
                <a:gd name="T31" fmla="*/ 239 h 1202"/>
                <a:gd name="T32" fmla="*/ 413 w 921"/>
                <a:gd name="T33" fmla="*/ 85 h 1202"/>
                <a:gd name="T34" fmla="*/ 422 w 921"/>
                <a:gd name="T35" fmla="*/ 10 h 1202"/>
                <a:gd name="T36" fmla="*/ 375 w 921"/>
                <a:gd name="T37" fmla="*/ 44 h 1202"/>
                <a:gd name="T38" fmla="*/ 355 w 921"/>
                <a:gd name="T39" fmla="*/ 67 h 1202"/>
                <a:gd name="T40" fmla="*/ 330 w 921"/>
                <a:gd name="T41" fmla="*/ 110 h 1202"/>
                <a:gd name="T42" fmla="*/ 300 w 921"/>
                <a:gd name="T43" fmla="*/ 146 h 1202"/>
                <a:gd name="T44" fmla="*/ 265 w 921"/>
                <a:gd name="T45" fmla="*/ 226 h 1202"/>
                <a:gd name="T46" fmla="*/ 267 w 921"/>
                <a:gd name="T47" fmla="*/ 149 h 1202"/>
                <a:gd name="T48" fmla="*/ 232 w 921"/>
                <a:gd name="T49" fmla="*/ 247 h 1202"/>
                <a:gd name="T50" fmla="*/ 208 w 921"/>
                <a:gd name="T51" fmla="*/ 240 h 1202"/>
                <a:gd name="T52" fmla="*/ 290 w 921"/>
                <a:gd name="T53" fmla="*/ 283 h 1202"/>
                <a:gd name="T54" fmla="*/ 143 w 921"/>
                <a:gd name="T55" fmla="*/ 345 h 1202"/>
                <a:gd name="T56" fmla="*/ 271 w 921"/>
                <a:gd name="T57" fmla="*/ 408 h 1202"/>
                <a:gd name="T58" fmla="*/ 268 w 921"/>
                <a:gd name="T59" fmla="*/ 591 h 1202"/>
                <a:gd name="T60" fmla="*/ 109 w 921"/>
                <a:gd name="T61" fmla="*/ 562 h 1202"/>
                <a:gd name="T62" fmla="*/ 33 w 921"/>
                <a:gd name="T63" fmla="*/ 710 h 1202"/>
                <a:gd name="T64" fmla="*/ 72 w 921"/>
                <a:gd name="T65" fmla="*/ 651 h 1202"/>
                <a:gd name="T66" fmla="*/ 131 w 921"/>
                <a:gd name="T67" fmla="*/ 691 h 1202"/>
                <a:gd name="T68" fmla="*/ 78 w 921"/>
                <a:gd name="T69" fmla="*/ 741 h 1202"/>
                <a:gd name="T70" fmla="*/ 72 w 921"/>
                <a:gd name="T71" fmla="*/ 786 h 1202"/>
                <a:gd name="T72" fmla="*/ 195 w 921"/>
                <a:gd name="T73" fmla="*/ 1056 h 1202"/>
                <a:gd name="T74" fmla="*/ 191 w 921"/>
                <a:gd name="T75" fmla="*/ 1202 h 1202"/>
                <a:gd name="T76" fmla="*/ 821 w 921"/>
                <a:gd name="T77" fmla="*/ 1124 h 1202"/>
                <a:gd name="T78" fmla="*/ 765 w 921"/>
                <a:gd name="T79" fmla="*/ 1094 h 1202"/>
                <a:gd name="T80" fmla="*/ 470 w 921"/>
                <a:gd name="T81" fmla="*/ 206 h 1202"/>
                <a:gd name="T82" fmla="*/ 403 w 921"/>
                <a:gd name="T83" fmla="*/ 199 h 1202"/>
                <a:gd name="T84" fmla="*/ 403 w 921"/>
                <a:gd name="T85" fmla="*/ 199 h 1202"/>
                <a:gd name="T86" fmla="*/ 263 w 921"/>
                <a:gd name="T87" fmla="*/ 984 h 1202"/>
                <a:gd name="T88" fmla="*/ 373 w 921"/>
                <a:gd name="T89" fmla="*/ 833 h 1202"/>
                <a:gd name="T90" fmla="*/ 353 w 921"/>
                <a:gd name="T91" fmla="*/ 984 h 1202"/>
                <a:gd name="T92" fmla="*/ 124 w 921"/>
                <a:gd name="T93" fmla="*/ 597 h 1202"/>
                <a:gd name="T94" fmla="*/ 211 w 921"/>
                <a:gd name="T95" fmla="*/ 609 h 1202"/>
                <a:gd name="T96" fmla="*/ 305 w 921"/>
                <a:gd name="T97" fmla="*/ 673 h 1202"/>
                <a:gd name="T98" fmla="*/ 370 w 921"/>
                <a:gd name="T99" fmla="*/ 752 h 1202"/>
                <a:gd name="T100" fmla="*/ 387 w 921"/>
                <a:gd name="T101" fmla="*/ 1061 h 1202"/>
                <a:gd name="T102" fmla="*/ 544 w 921"/>
                <a:gd name="T103" fmla="*/ 772 h 1202"/>
                <a:gd name="T104" fmla="*/ 704 w 921"/>
                <a:gd name="T105" fmla="*/ 886 h 1202"/>
                <a:gd name="T106" fmla="*/ 548 w 921"/>
                <a:gd name="T107" fmla="*/ 1060 h 1202"/>
                <a:gd name="T108" fmla="*/ 574 w 921"/>
                <a:gd name="T109" fmla="*/ 1062 h 1202"/>
                <a:gd name="T110" fmla="*/ 606 w 921"/>
                <a:gd name="T111" fmla="*/ 1047 h 1202"/>
                <a:gd name="T112" fmla="*/ 743 w 921"/>
                <a:gd name="T113" fmla="*/ 826 h 1202"/>
                <a:gd name="T114" fmla="*/ 672 w 921"/>
                <a:gd name="T115" fmla="*/ 621 h 1202"/>
                <a:gd name="T116" fmla="*/ 849 w 921"/>
                <a:gd name="T117" fmla="*/ 925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21" h="1202">
                  <a:moveTo>
                    <a:pt x="787" y="1083"/>
                  </a:moveTo>
                  <a:cubicBezTo>
                    <a:pt x="797" y="1066"/>
                    <a:pt x="809" y="1051"/>
                    <a:pt x="820" y="1035"/>
                  </a:cubicBezTo>
                  <a:cubicBezTo>
                    <a:pt x="848" y="998"/>
                    <a:pt x="876" y="961"/>
                    <a:pt x="902" y="923"/>
                  </a:cubicBezTo>
                  <a:cubicBezTo>
                    <a:pt x="908" y="914"/>
                    <a:pt x="915" y="905"/>
                    <a:pt x="919" y="895"/>
                  </a:cubicBezTo>
                  <a:cubicBezTo>
                    <a:pt x="921" y="891"/>
                    <a:pt x="918" y="887"/>
                    <a:pt x="917" y="883"/>
                  </a:cubicBezTo>
                  <a:cubicBezTo>
                    <a:pt x="904" y="849"/>
                    <a:pt x="888" y="816"/>
                    <a:pt x="875" y="781"/>
                  </a:cubicBezTo>
                  <a:cubicBezTo>
                    <a:pt x="871" y="771"/>
                    <a:pt x="871" y="760"/>
                    <a:pt x="872" y="750"/>
                  </a:cubicBezTo>
                  <a:cubicBezTo>
                    <a:pt x="873" y="721"/>
                    <a:pt x="875" y="692"/>
                    <a:pt x="877" y="663"/>
                  </a:cubicBezTo>
                  <a:cubicBezTo>
                    <a:pt x="881" y="694"/>
                    <a:pt x="882" y="725"/>
                    <a:pt x="886" y="756"/>
                  </a:cubicBezTo>
                  <a:cubicBezTo>
                    <a:pt x="897" y="736"/>
                    <a:pt x="901" y="714"/>
                    <a:pt x="904" y="692"/>
                  </a:cubicBezTo>
                  <a:cubicBezTo>
                    <a:pt x="909" y="659"/>
                    <a:pt x="907" y="624"/>
                    <a:pt x="892" y="594"/>
                  </a:cubicBezTo>
                  <a:cubicBezTo>
                    <a:pt x="876" y="561"/>
                    <a:pt x="843" y="537"/>
                    <a:pt x="808" y="530"/>
                  </a:cubicBezTo>
                  <a:cubicBezTo>
                    <a:pt x="791" y="527"/>
                    <a:pt x="774" y="528"/>
                    <a:pt x="758" y="530"/>
                  </a:cubicBezTo>
                  <a:cubicBezTo>
                    <a:pt x="718" y="535"/>
                    <a:pt x="677" y="534"/>
                    <a:pt x="636" y="533"/>
                  </a:cubicBezTo>
                  <a:cubicBezTo>
                    <a:pt x="604" y="534"/>
                    <a:pt x="571" y="534"/>
                    <a:pt x="539" y="526"/>
                  </a:cubicBezTo>
                  <a:cubicBezTo>
                    <a:pt x="517" y="521"/>
                    <a:pt x="496" y="511"/>
                    <a:pt x="480" y="494"/>
                  </a:cubicBezTo>
                  <a:cubicBezTo>
                    <a:pt x="465" y="480"/>
                    <a:pt x="455" y="461"/>
                    <a:pt x="443" y="444"/>
                  </a:cubicBezTo>
                  <a:cubicBezTo>
                    <a:pt x="431" y="427"/>
                    <a:pt x="418" y="412"/>
                    <a:pt x="405" y="396"/>
                  </a:cubicBezTo>
                  <a:cubicBezTo>
                    <a:pt x="390" y="375"/>
                    <a:pt x="377" y="353"/>
                    <a:pt x="366" y="330"/>
                  </a:cubicBezTo>
                  <a:cubicBezTo>
                    <a:pt x="377" y="325"/>
                    <a:pt x="391" y="321"/>
                    <a:pt x="398" y="310"/>
                  </a:cubicBezTo>
                  <a:cubicBezTo>
                    <a:pt x="402" y="305"/>
                    <a:pt x="400" y="296"/>
                    <a:pt x="393" y="294"/>
                  </a:cubicBezTo>
                  <a:cubicBezTo>
                    <a:pt x="377" y="287"/>
                    <a:pt x="359" y="288"/>
                    <a:pt x="341" y="290"/>
                  </a:cubicBezTo>
                  <a:cubicBezTo>
                    <a:pt x="336" y="286"/>
                    <a:pt x="331" y="283"/>
                    <a:pt x="325" y="280"/>
                  </a:cubicBezTo>
                  <a:cubicBezTo>
                    <a:pt x="326" y="278"/>
                    <a:pt x="327" y="276"/>
                    <a:pt x="328" y="274"/>
                  </a:cubicBezTo>
                  <a:cubicBezTo>
                    <a:pt x="348" y="284"/>
                    <a:pt x="373" y="287"/>
                    <a:pt x="392" y="274"/>
                  </a:cubicBezTo>
                  <a:cubicBezTo>
                    <a:pt x="413" y="262"/>
                    <a:pt x="424" y="238"/>
                    <a:pt x="423" y="215"/>
                  </a:cubicBezTo>
                  <a:cubicBezTo>
                    <a:pt x="440" y="229"/>
                    <a:pt x="464" y="234"/>
                    <a:pt x="485" y="224"/>
                  </a:cubicBezTo>
                  <a:cubicBezTo>
                    <a:pt x="506" y="214"/>
                    <a:pt x="514" y="191"/>
                    <a:pt x="517" y="169"/>
                  </a:cubicBezTo>
                  <a:cubicBezTo>
                    <a:pt x="535" y="165"/>
                    <a:pt x="554" y="159"/>
                    <a:pt x="568" y="147"/>
                  </a:cubicBezTo>
                  <a:cubicBezTo>
                    <a:pt x="581" y="134"/>
                    <a:pt x="593" y="119"/>
                    <a:pt x="604" y="104"/>
                  </a:cubicBezTo>
                  <a:cubicBezTo>
                    <a:pt x="610" y="94"/>
                    <a:pt x="618" y="83"/>
                    <a:pt x="620" y="71"/>
                  </a:cubicBezTo>
                  <a:cubicBezTo>
                    <a:pt x="608" y="67"/>
                    <a:pt x="600" y="77"/>
                    <a:pt x="594" y="85"/>
                  </a:cubicBezTo>
                  <a:cubicBezTo>
                    <a:pt x="584" y="101"/>
                    <a:pt x="571" y="114"/>
                    <a:pt x="557" y="126"/>
                  </a:cubicBezTo>
                  <a:cubicBezTo>
                    <a:pt x="553" y="98"/>
                    <a:pt x="564" y="69"/>
                    <a:pt x="587" y="53"/>
                  </a:cubicBezTo>
                  <a:cubicBezTo>
                    <a:pt x="593" y="49"/>
                    <a:pt x="602" y="44"/>
                    <a:pt x="601" y="35"/>
                  </a:cubicBezTo>
                  <a:cubicBezTo>
                    <a:pt x="601" y="30"/>
                    <a:pt x="595" y="30"/>
                    <a:pt x="592" y="32"/>
                  </a:cubicBezTo>
                  <a:cubicBezTo>
                    <a:pt x="570" y="43"/>
                    <a:pt x="551" y="61"/>
                    <a:pt x="542" y="84"/>
                  </a:cubicBezTo>
                  <a:cubicBezTo>
                    <a:pt x="535" y="101"/>
                    <a:pt x="535" y="120"/>
                    <a:pt x="539" y="137"/>
                  </a:cubicBezTo>
                  <a:cubicBezTo>
                    <a:pt x="532" y="140"/>
                    <a:pt x="525" y="142"/>
                    <a:pt x="518" y="144"/>
                  </a:cubicBezTo>
                  <a:cubicBezTo>
                    <a:pt x="517" y="135"/>
                    <a:pt x="516" y="126"/>
                    <a:pt x="515" y="118"/>
                  </a:cubicBezTo>
                  <a:cubicBezTo>
                    <a:pt x="513" y="117"/>
                    <a:pt x="510" y="115"/>
                    <a:pt x="509" y="114"/>
                  </a:cubicBezTo>
                  <a:cubicBezTo>
                    <a:pt x="506" y="117"/>
                    <a:pt x="503" y="120"/>
                    <a:pt x="500" y="122"/>
                  </a:cubicBezTo>
                  <a:cubicBezTo>
                    <a:pt x="502" y="131"/>
                    <a:pt x="503" y="139"/>
                    <a:pt x="503" y="148"/>
                  </a:cubicBezTo>
                  <a:cubicBezTo>
                    <a:pt x="473" y="156"/>
                    <a:pt x="441" y="159"/>
                    <a:pt x="411" y="168"/>
                  </a:cubicBezTo>
                  <a:cubicBezTo>
                    <a:pt x="406" y="161"/>
                    <a:pt x="405" y="149"/>
                    <a:pt x="396" y="149"/>
                  </a:cubicBezTo>
                  <a:cubicBezTo>
                    <a:pt x="386" y="156"/>
                    <a:pt x="393" y="166"/>
                    <a:pt x="396" y="174"/>
                  </a:cubicBezTo>
                  <a:cubicBezTo>
                    <a:pt x="370" y="187"/>
                    <a:pt x="345" y="204"/>
                    <a:pt x="327" y="228"/>
                  </a:cubicBezTo>
                  <a:cubicBezTo>
                    <a:pt x="323" y="233"/>
                    <a:pt x="317" y="236"/>
                    <a:pt x="311" y="239"/>
                  </a:cubicBezTo>
                  <a:cubicBezTo>
                    <a:pt x="314" y="217"/>
                    <a:pt x="320" y="195"/>
                    <a:pt x="331" y="176"/>
                  </a:cubicBezTo>
                  <a:cubicBezTo>
                    <a:pt x="340" y="162"/>
                    <a:pt x="353" y="150"/>
                    <a:pt x="364" y="137"/>
                  </a:cubicBezTo>
                  <a:cubicBezTo>
                    <a:pt x="380" y="119"/>
                    <a:pt x="398" y="104"/>
                    <a:pt x="413" y="85"/>
                  </a:cubicBezTo>
                  <a:cubicBezTo>
                    <a:pt x="424" y="70"/>
                    <a:pt x="429" y="52"/>
                    <a:pt x="433" y="35"/>
                  </a:cubicBezTo>
                  <a:cubicBezTo>
                    <a:pt x="435" y="24"/>
                    <a:pt x="436" y="12"/>
                    <a:pt x="434" y="1"/>
                  </a:cubicBezTo>
                  <a:cubicBezTo>
                    <a:pt x="428" y="0"/>
                    <a:pt x="423" y="4"/>
                    <a:pt x="422" y="10"/>
                  </a:cubicBezTo>
                  <a:cubicBezTo>
                    <a:pt x="419" y="26"/>
                    <a:pt x="416" y="42"/>
                    <a:pt x="409" y="57"/>
                  </a:cubicBezTo>
                  <a:cubicBezTo>
                    <a:pt x="402" y="70"/>
                    <a:pt x="392" y="81"/>
                    <a:pt x="382" y="93"/>
                  </a:cubicBezTo>
                  <a:cubicBezTo>
                    <a:pt x="372" y="79"/>
                    <a:pt x="369" y="60"/>
                    <a:pt x="375" y="44"/>
                  </a:cubicBezTo>
                  <a:cubicBezTo>
                    <a:pt x="377" y="36"/>
                    <a:pt x="384" y="30"/>
                    <a:pt x="388" y="23"/>
                  </a:cubicBezTo>
                  <a:cubicBezTo>
                    <a:pt x="389" y="18"/>
                    <a:pt x="386" y="12"/>
                    <a:pt x="380" y="13"/>
                  </a:cubicBezTo>
                  <a:cubicBezTo>
                    <a:pt x="364" y="26"/>
                    <a:pt x="353" y="47"/>
                    <a:pt x="355" y="67"/>
                  </a:cubicBezTo>
                  <a:cubicBezTo>
                    <a:pt x="356" y="81"/>
                    <a:pt x="363" y="93"/>
                    <a:pt x="370" y="104"/>
                  </a:cubicBezTo>
                  <a:cubicBezTo>
                    <a:pt x="352" y="122"/>
                    <a:pt x="333" y="137"/>
                    <a:pt x="318" y="158"/>
                  </a:cubicBezTo>
                  <a:cubicBezTo>
                    <a:pt x="314" y="141"/>
                    <a:pt x="318" y="122"/>
                    <a:pt x="330" y="110"/>
                  </a:cubicBezTo>
                  <a:cubicBezTo>
                    <a:pt x="334" y="107"/>
                    <a:pt x="333" y="99"/>
                    <a:pt x="329" y="96"/>
                  </a:cubicBezTo>
                  <a:cubicBezTo>
                    <a:pt x="324" y="94"/>
                    <a:pt x="321" y="99"/>
                    <a:pt x="317" y="102"/>
                  </a:cubicBezTo>
                  <a:cubicBezTo>
                    <a:pt x="306" y="114"/>
                    <a:pt x="299" y="130"/>
                    <a:pt x="300" y="146"/>
                  </a:cubicBezTo>
                  <a:cubicBezTo>
                    <a:pt x="300" y="156"/>
                    <a:pt x="304" y="166"/>
                    <a:pt x="308" y="176"/>
                  </a:cubicBezTo>
                  <a:cubicBezTo>
                    <a:pt x="297" y="197"/>
                    <a:pt x="289" y="219"/>
                    <a:pt x="288" y="243"/>
                  </a:cubicBezTo>
                  <a:cubicBezTo>
                    <a:pt x="278" y="242"/>
                    <a:pt x="268" y="236"/>
                    <a:pt x="265" y="226"/>
                  </a:cubicBezTo>
                  <a:cubicBezTo>
                    <a:pt x="258" y="205"/>
                    <a:pt x="264" y="182"/>
                    <a:pt x="275" y="164"/>
                  </a:cubicBezTo>
                  <a:cubicBezTo>
                    <a:pt x="277" y="159"/>
                    <a:pt x="281" y="154"/>
                    <a:pt x="278" y="148"/>
                  </a:cubicBezTo>
                  <a:cubicBezTo>
                    <a:pt x="276" y="143"/>
                    <a:pt x="269" y="144"/>
                    <a:pt x="267" y="149"/>
                  </a:cubicBezTo>
                  <a:cubicBezTo>
                    <a:pt x="253" y="172"/>
                    <a:pt x="241" y="199"/>
                    <a:pt x="244" y="227"/>
                  </a:cubicBezTo>
                  <a:cubicBezTo>
                    <a:pt x="246" y="239"/>
                    <a:pt x="254" y="249"/>
                    <a:pt x="262" y="257"/>
                  </a:cubicBezTo>
                  <a:cubicBezTo>
                    <a:pt x="251" y="259"/>
                    <a:pt x="239" y="257"/>
                    <a:pt x="232" y="247"/>
                  </a:cubicBezTo>
                  <a:cubicBezTo>
                    <a:pt x="218" y="228"/>
                    <a:pt x="219" y="202"/>
                    <a:pt x="225" y="181"/>
                  </a:cubicBezTo>
                  <a:cubicBezTo>
                    <a:pt x="228" y="174"/>
                    <a:pt x="221" y="169"/>
                    <a:pt x="215" y="169"/>
                  </a:cubicBezTo>
                  <a:cubicBezTo>
                    <a:pt x="206" y="191"/>
                    <a:pt x="202" y="216"/>
                    <a:pt x="208" y="240"/>
                  </a:cubicBezTo>
                  <a:cubicBezTo>
                    <a:pt x="213" y="262"/>
                    <a:pt x="234" y="280"/>
                    <a:pt x="257" y="279"/>
                  </a:cubicBezTo>
                  <a:cubicBezTo>
                    <a:pt x="268" y="279"/>
                    <a:pt x="278" y="274"/>
                    <a:pt x="288" y="269"/>
                  </a:cubicBezTo>
                  <a:cubicBezTo>
                    <a:pt x="289" y="274"/>
                    <a:pt x="289" y="278"/>
                    <a:pt x="290" y="283"/>
                  </a:cubicBezTo>
                  <a:cubicBezTo>
                    <a:pt x="271" y="292"/>
                    <a:pt x="252" y="302"/>
                    <a:pt x="231" y="309"/>
                  </a:cubicBezTo>
                  <a:cubicBezTo>
                    <a:pt x="205" y="318"/>
                    <a:pt x="179" y="328"/>
                    <a:pt x="152" y="338"/>
                  </a:cubicBezTo>
                  <a:cubicBezTo>
                    <a:pt x="149" y="339"/>
                    <a:pt x="144" y="340"/>
                    <a:pt x="143" y="345"/>
                  </a:cubicBezTo>
                  <a:cubicBezTo>
                    <a:pt x="143" y="351"/>
                    <a:pt x="141" y="360"/>
                    <a:pt x="146" y="365"/>
                  </a:cubicBezTo>
                  <a:cubicBezTo>
                    <a:pt x="152" y="373"/>
                    <a:pt x="159" y="380"/>
                    <a:pt x="169" y="382"/>
                  </a:cubicBezTo>
                  <a:cubicBezTo>
                    <a:pt x="203" y="391"/>
                    <a:pt x="237" y="400"/>
                    <a:pt x="271" y="408"/>
                  </a:cubicBezTo>
                  <a:cubicBezTo>
                    <a:pt x="274" y="409"/>
                    <a:pt x="279" y="410"/>
                    <a:pt x="279" y="414"/>
                  </a:cubicBezTo>
                  <a:cubicBezTo>
                    <a:pt x="282" y="443"/>
                    <a:pt x="274" y="472"/>
                    <a:pt x="267" y="500"/>
                  </a:cubicBezTo>
                  <a:cubicBezTo>
                    <a:pt x="258" y="529"/>
                    <a:pt x="255" y="562"/>
                    <a:pt x="268" y="591"/>
                  </a:cubicBezTo>
                  <a:cubicBezTo>
                    <a:pt x="248" y="577"/>
                    <a:pt x="228" y="563"/>
                    <a:pt x="208" y="549"/>
                  </a:cubicBezTo>
                  <a:cubicBezTo>
                    <a:pt x="197" y="541"/>
                    <a:pt x="184" y="542"/>
                    <a:pt x="172" y="543"/>
                  </a:cubicBezTo>
                  <a:cubicBezTo>
                    <a:pt x="150" y="546"/>
                    <a:pt x="129" y="554"/>
                    <a:pt x="109" y="562"/>
                  </a:cubicBezTo>
                  <a:cubicBezTo>
                    <a:pt x="79" y="576"/>
                    <a:pt x="50" y="592"/>
                    <a:pt x="24" y="611"/>
                  </a:cubicBezTo>
                  <a:cubicBezTo>
                    <a:pt x="10" y="621"/>
                    <a:pt x="0" y="641"/>
                    <a:pt x="9" y="657"/>
                  </a:cubicBezTo>
                  <a:cubicBezTo>
                    <a:pt x="18" y="675"/>
                    <a:pt x="26" y="692"/>
                    <a:pt x="33" y="710"/>
                  </a:cubicBezTo>
                  <a:cubicBezTo>
                    <a:pt x="42" y="705"/>
                    <a:pt x="50" y="701"/>
                    <a:pt x="59" y="696"/>
                  </a:cubicBezTo>
                  <a:cubicBezTo>
                    <a:pt x="51" y="690"/>
                    <a:pt x="43" y="683"/>
                    <a:pt x="43" y="673"/>
                  </a:cubicBezTo>
                  <a:cubicBezTo>
                    <a:pt x="42" y="659"/>
                    <a:pt x="58" y="646"/>
                    <a:pt x="72" y="651"/>
                  </a:cubicBezTo>
                  <a:cubicBezTo>
                    <a:pt x="83" y="653"/>
                    <a:pt x="88" y="663"/>
                    <a:pt x="90" y="673"/>
                  </a:cubicBezTo>
                  <a:cubicBezTo>
                    <a:pt x="93" y="667"/>
                    <a:pt x="99" y="662"/>
                    <a:pt x="107" y="661"/>
                  </a:cubicBezTo>
                  <a:cubicBezTo>
                    <a:pt x="123" y="658"/>
                    <a:pt x="137" y="676"/>
                    <a:pt x="131" y="691"/>
                  </a:cubicBezTo>
                  <a:cubicBezTo>
                    <a:pt x="128" y="701"/>
                    <a:pt x="119" y="706"/>
                    <a:pt x="109" y="708"/>
                  </a:cubicBezTo>
                  <a:cubicBezTo>
                    <a:pt x="118" y="715"/>
                    <a:pt x="121" y="729"/>
                    <a:pt x="114" y="739"/>
                  </a:cubicBezTo>
                  <a:cubicBezTo>
                    <a:pt x="107" y="751"/>
                    <a:pt x="87" y="753"/>
                    <a:pt x="78" y="741"/>
                  </a:cubicBezTo>
                  <a:cubicBezTo>
                    <a:pt x="72" y="736"/>
                    <a:pt x="73" y="727"/>
                    <a:pt x="73" y="720"/>
                  </a:cubicBezTo>
                  <a:cubicBezTo>
                    <a:pt x="64" y="724"/>
                    <a:pt x="55" y="728"/>
                    <a:pt x="46" y="732"/>
                  </a:cubicBezTo>
                  <a:cubicBezTo>
                    <a:pt x="54" y="750"/>
                    <a:pt x="64" y="768"/>
                    <a:pt x="72" y="786"/>
                  </a:cubicBezTo>
                  <a:cubicBezTo>
                    <a:pt x="98" y="774"/>
                    <a:pt x="123" y="761"/>
                    <a:pt x="149" y="749"/>
                  </a:cubicBezTo>
                  <a:cubicBezTo>
                    <a:pt x="176" y="814"/>
                    <a:pt x="203" y="879"/>
                    <a:pt x="230" y="944"/>
                  </a:cubicBezTo>
                  <a:cubicBezTo>
                    <a:pt x="218" y="981"/>
                    <a:pt x="207" y="1019"/>
                    <a:pt x="195" y="1056"/>
                  </a:cubicBezTo>
                  <a:cubicBezTo>
                    <a:pt x="223" y="1067"/>
                    <a:pt x="252" y="1077"/>
                    <a:pt x="280" y="1088"/>
                  </a:cubicBezTo>
                  <a:cubicBezTo>
                    <a:pt x="263" y="1096"/>
                    <a:pt x="247" y="1105"/>
                    <a:pt x="233" y="1118"/>
                  </a:cubicBezTo>
                  <a:cubicBezTo>
                    <a:pt x="209" y="1139"/>
                    <a:pt x="194" y="1170"/>
                    <a:pt x="191" y="1202"/>
                  </a:cubicBezTo>
                  <a:cubicBezTo>
                    <a:pt x="224" y="1173"/>
                    <a:pt x="265" y="1155"/>
                    <a:pt x="306" y="1140"/>
                  </a:cubicBezTo>
                  <a:cubicBezTo>
                    <a:pt x="364" y="1121"/>
                    <a:pt x="425" y="1111"/>
                    <a:pt x="486" y="1107"/>
                  </a:cubicBezTo>
                  <a:cubicBezTo>
                    <a:pt x="598" y="1100"/>
                    <a:pt x="710" y="1109"/>
                    <a:pt x="821" y="1124"/>
                  </a:cubicBezTo>
                  <a:cubicBezTo>
                    <a:pt x="852" y="1128"/>
                    <a:pt x="884" y="1134"/>
                    <a:pt x="915" y="1131"/>
                  </a:cubicBezTo>
                  <a:cubicBezTo>
                    <a:pt x="889" y="1124"/>
                    <a:pt x="862" y="1119"/>
                    <a:pt x="835" y="1112"/>
                  </a:cubicBezTo>
                  <a:cubicBezTo>
                    <a:pt x="812" y="1106"/>
                    <a:pt x="788" y="1100"/>
                    <a:pt x="765" y="1094"/>
                  </a:cubicBezTo>
                  <a:cubicBezTo>
                    <a:pt x="773" y="1092"/>
                    <a:pt x="782" y="1091"/>
                    <a:pt x="787" y="1083"/>
                  </a:cubicBezTo>
                  <a:moveTo>
                    <a:pt x="498" y="174"/>
                  </a:moveTo>
                  <a:cubicBezTo>
                    <a:pt x="493" y="188"/>
                    <a:pt x="485" y="203"/>
                    <a:pt x="470" y="206"/>
                  </a:cubicBezTo>
                  <a:cubicBezTo>
                    <a:pt x="455" y="209"/>
                    <a:pt x="440" y="200"/>
                    <a:pt x="430" y="190"/>
                  </a:cubicBezTo>
                  <a:cubicBezTo>
                    <a:pt x="452" y="184"/>
                    <a:pt x="475" y="178"/>
                    <a:pt x="498" y="174"/>
                  </a:cubicBezTo>
                  <a:moveTo>
                    <a:pt x="403" y="199"/>
                  </a:moveTo>
                  <a:cubicBezTo>
                    <a:pt x="405" y="217"/>
                    <a:pt x="403" y="239"/>
                    <a:pt x="388" y="251"/>
                  </a:cubicBezTo>
                  <a:cubicBezTo>
                    <a:pt x="374" y="262"/>
                    <a:pt x="355" y="259"/>
                    <a:pt x="340" y="254"/>
                  </a:cubicBezTo>
                  <a:cubicBezTo>
                    <a:pt x="356" y="230"/>
                    <a:pt x="377" y="210"/>
                    <a:pt x="403" y="199"/>
                  </a:cubicBezTo>
                  <a:moveTo>
                    <a:pt x="281" y="1045"/>
                  </a:moveTo>
                  <a:cubicBezTo>
                    <a:pt x="266" y="1050"/>
                    <a:pt x="250" y="1040"/>
                    <a:pt x="245" y="1026"/>
                  </a:cubicBezTo>
                  <a:cubicBezTo>
                    <a:pt x="238" y="1010"/>
                    <a:pt x="246" y="990"/>
                    <a:pt x="263" y="984"/>
                  </a:cubicBezTo>
                  <a:cubicBezTo>
                    <a:pt x="281" y="976"/>
                    <a:pt x="304" y="993"/>
                    <a:pt x="303" y="1013"/>
                  </a:cubicBezTo>
                  <a:cubicBezTo>
                    <a:pt x="304" y="1027"/>
                    <a:pt x="294" y="1041"/>
                    <a:pt x="281" y="1045"/>
                  </a:cubicBezTo>
                  <a:moveTo>
                    <a:pt x="373" y="833"/>
                  </a:moveTo>
                  <a:cubicBezTo>
                    <a:pt x="371" y="910"/>
                    <a:pt x="364" y="988"/>
                    <a:pt x="357" y="1065"/>
                  </a:cubicBezTo>
                  <a:cubicBezTo>
                    <a:pt x="345" y="1068"/>
                    <a:pt x="333" y="1070"/>
                    <a:pt x="321" y="1073"/>
                  </a:cubicBezTo>
                  <a:cubicBezTo>
                    <a:pt x="332" y="1043"/>
                    <a:pt x="343" y="1014"/>
                    <a:pt x="353" y="984"/>
                  </a:cubicBezTo>
                  <a:cubicBezTo>
                    <a:pt x="327" y="969"/>
                    <a:pt x="301" y="953"/>
                    <a:pt x="274" y="938"/>
                  </a:cubicBezTo>
                  <a:cubicBezTo>
                    <a:pt x="271" y="936"/>
                    <a:pt x="266" y="934"/>
                    <a:pt x="265" y="929"/>
                  </a:cubicBezTo>
                  <a:cubicBezTo>
                    <a:pt x="218" y="818"/>
                    <a:pt x="171" y="708"/>
                    <a:pt x="124" y="597"/>
                  </a:cubicBezTo>
                  <a:cubicBezTo>
                    <a:pt x="138" y="591"/>
                    <a:pt x="153" y="586"/>
                    <a:pt x="168" y="582"/>
                  </a:cubicBezTo>
                  <a:cubicBezTo>
                    <a:pt x="174" y="580"/>
                    <a:pt x="181" y="584"/>
                    <a:pt x="186" y="587"/>
                  </a:cubicBezTo>
                  <a:cubicBezTo>
                    <a:pt x="195" y="593"/>
                    <a:pt x="203" y="601"/>
                    <a:pt x="211" y="609"/>
                  </a:cubicBezTo>
                  <a:cubicBezTo>
                    <a:pt x="237" y="636"/>
                    <a:pt x="260" y="667"/>
                    <a:pt x="285" y="696"/>
                  </a:cubicBezTo>
                  <a:cubicBezTo>
                    <a:pt x="299" y="713"/>
                    <a:pt x="323" y="718"/>
                    <a:pt x="345" y="718"/>
                  </a:cubicBezTo>
                  <a:cubicBezTo>
                    <a:pt x="329" y="705"/>
                    <a:pt x="315" y="691"/>
                    <a:pt x="305" y="673"/>
                  </a:cubicBezTo>
                  <a:cubicBezTo>
                    <a:pt x="286" y="636"/>
                    <a:pt x="285" y="592"/>
                    <a:pt x="294" y="552"/>
                  </a:cubicBezTo>
                  <a:cubicBezTo>
                    <a:pt x="296" y="609"/>
                    <a:pt x="315" y="664"/>
                    <a:pt x="347" y="711"/>
                  </a:cubicBezTo>
                  <a:cubicBezTo>
                    <a:pt x="355" y="724"/>
                    <a:pt x="367" y="736"/>
                    <a:pt x="370" y="752"/>
                  </a:cubicBezTo>
                  <a:cubicBezTo>
                    <a:pt x="375" y="778"/>
                    <a:pt x="373" y="806"/>
                    <a:pt x="373" y="833"/>
                  </a:cubicBezTo>
                  <a:moveTo>
                    <a:pt x="548" y="1060"/>
                  </a:moveTo>
                  <a:cubicBezTo>
                    <a:pt x="495" y="1056"/>
                    <a:pt x="441" y="1055"/>
                    <a:pt x="387" y="1061"/>
                  </a:cubicBezTo>
                  <a:cubicBezTo>
                    <a:pt x="402" y="985"/>
                    <a:pt x="417" y="909"/>
                    <a:pt x="434" y="833"/>
                  </a:cubicBezTo>
                  <a:cubicBezTo>
                    <a:pt x="439" y="813"/>
                    <a:pt x="443" y="792"/>
                    <a:pt x="451" y="772"/>
                  </a:cubicBezTo>
                  <a:cubicBezTo>
                    <a:pt x="482" y="777"/>
                    <a:pt x="513" y="777"/>
                    <a:pt x="544" y="772"/>
                  </a:cubicBezTo>
                  <a:cubicBezTo>
                    <a:pt x="569" y="769"/>
                    <a:pt x="593" y="763"/>
                    <a:pt x="618" y="765"/>
                  </a:cubicBezTo>
                  <a:cubicBezTo>
                    <a:pt x="638" y="767"/>
                    <a:pt x="656" y="779"/>
                    <a:pt x="667" y="796"/>
                  </a:cubicBezTo>
                  <a:cubicBezTo>
                    <a:pt x="686" y="823"/>
                    <a:pt x="695" y="855"/>
                    <a:pt x="704" y="886"/>
                  </a:cubicBezTo>
                  <a:cubicBezTo>
                    <a:pt x="708" y="897"/>
                    <a:pt x="700" y="906"/>
                    <a:pt x="695" y="914"/>
                  </a:cubicBezTo>
                  <a:cubicBezTo>
                    <a:pt x="676" y="940"/>
                    <a:pt x="653" y="962"/>
                    <a:pt x="631" y="985"/>
                  </a:cubicBezTo>
                  <a:cubicBezTo>
                    <a:pt x="604" y="1011"/>
                    <a:pt x="576" y="1036"/>
                    <a:pt x="548" y="1060"/>
                  </a:cubicBezTo>
                  <a:moveTo>
                    <a:pt x="735" y="1087"/>
                  </a:moveTo>
                  <a:cubicBezTo>
                    <a:pt x="717" y="1084"/>
                    <a:pt x="698" y="1080"/>
                    <a:pt x="680" y="1077"/>
                  </a:cubicBezTo>
                  <a:cubicBezTo>
                    <a:pt x="645" y="1071"/>
                    <a:pt x="610" y="1066"/>
                    <a:pt x="574" y="1062"/>
                  </a:cubicBezTo>
                  <a:cubicBezTo>
                    <a:pt x="573" y="1065"/>
                    <a:pt x="573" y="1065"/>
                    <a:pt x="573" y="1065"/>
                  </a:cubicBezTo>
                  <a:cubicBezTo>
                    <a:pt x="573" y="1064"/>
                    <a:pt x="573" y="1063"/>
                    <a:pt x="573" y="1061"/>
                  </a:cubicBezTo>
                  <a:cubicBezTo>
                    <a:pt x="585" y="1060"/>
                    <a:pt x="596" y="1055"/>
                    <a:pt x="606" y="1047"/>
                  </a:cubicBezTo>
                  <a:cubicBezTo>
                    <a:pt x="638" y="1022"/>
                    <a:pt x="668" y="994"/>
                    <a:pt x="698" y="966"/>
                  </a:cubicBezTo>
                  <a:cubicBezTo>
                    <a:pt x="724" y="939"/>
                    <a:pt x="751" y="913"/>
                    <a:pt x="774" y="883"/>
                  </a:cubicBezTo>
                  <a:cubicBezTo>
                    <a:pt x="760" y="866"/>
                    <a:pt x="750" y="846"/>
                    <a:pt x="743" y="826"/>
                  </a:cubicBezTo>
                  <a:cubicBezTo>
                    <a:pt x="741" y="811"/>
                    <a:pt x="747" y="796"/>
                    <a:pt x="753" y="783"/>
                  </a:cubicBezTo>
                  <a:cubicBezTo>
                    <a:pt x="723" y="769"/>
                    <a:pt x="702" y="742"/>
                    <a:pt x="690" y="712"/>
                  </a:cubicBezTo>
                  <a:cubicBezTo>
                    <a:pt x="679" y="683"/>
                    <a:pt x="672" y="652"/>
                    <a:pt x="672" y="621"/>
                  </a:cubicBezTo>
                  <a:cubicBezTo>
                    <a:pt x="687" y="686"/>
                    <a:pt x="721" y="746"/>
                    <a:pt x="771" y="791"/>
                  </a:cubicBezTo>
                  <a:cubicBezTo>
                    <a:pt x="796" y="819"/>
                    <a:pt x="820" y="849"/>
                    <a:pt x="839" y="882"/>
                  </a:cubicBezTo>
                  <a:cubicBezTo>
                    <a:pt x="846" y="895"/>
                    <a:pt x="856" y="910"/>
                    <a:pt x="849" y="925"/>
                  </a:cubicBezTo>
                  <a:cubicBezTo>
                    <a:pt x="835" y="957"/>
                    <a:pt x="814" y="985"/>
                    <a:pt x="793" y="1013"/>
                  </a:cubicBezTo>
                  <a:cubicBezTo>
                    <a:pt x="775" y="1038"/>
                    <a:pt x="755" y="1063"/>
                    <a:pt x="735" y="108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536701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667" r:id="rId2"/>
    <p:sldLayoutId id="2147483668" r:id="rId3"/>
    <p:sldLayoutId id="2147483650" r:id="rId4"/>
    <p:sldLayoutId id="2147483715" r:id="rId5"/>
    <p:sldLayoutId id="2147483677" r:id="rId6"/>
    <p:sldLayoutId id="2147483724" r:id="rId7"/>
    <p:sldLayoutId id="2147483714" r:id="rId8"/>
    <p:sldLayoutId id="2147483679" r:id="rId9"/>
    <p:sldLayoutId id="2147483716" r:id="rId10"/>
    <p:sldLayoutId id="2147483722" r:id="rId11"/>
    <p:sldLayoutId id="2147483723" r:id="rId12"/>
    <p:sldLayoutId id="2147483721" r:id="rId13"/>
    <p:sldLayoutId id="2147483653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Proxima Nova Lt" panose="02000506030000020004" pitchFamily="50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21" userDrawn="1">
          <p15:clr>
            <a:srgbClr val="F26B43"/>
          </p15:clr>
        </p15:guide>
        <p15:guide id="2" orient="horz" pos="96" userDrawn="1">
          <p15:clr>
            <a:srgbClr val="F26B43"/>
          </p15:clr>
        </p15:guide>
        <p15:guide id="3" pos="7559" userDrawn="1">
          <p15:clr>
            <a:srgbClr val="F26B43"/>
          </p15:clr>
        </p15:guide>
        <p15:guide id="4" orient="horz" pos="4156" userDrawn="1">
          <p15:clr>
            <a:srgbClr val="F26B43"/>
          </p15:clr>
        </p15:guide>
        <p15:guide id="5" orient="horz" pos="1026" userDrawn="1">
          <p15:clr>
            <a:srgbClr val="F26B43"/>
          </p15:clr>
        </p15:guide>
        <p15:guide id="6" orient="horz" pos="935" userDrawn="1">
          <p15:clr>
            <a:srgbClr val="F26B43"/>
          </p15:clr>
        </p15:guide>
        <p15:guide id="7" pos="3840" userDrawn="1">
          <p15:clr>
            <a:srgbClr val="F26B43"/>
          </p15:clr>
        </p15:guide>
        <p15:guide id="8" pos="3940" userDrawn="1">
          <p15:clr>
            <a:srgbClr val="F26B43"/>
          </p15:clr>
        </p15:guide>
        <p15:guide id="9" pos="3749" userDrawn="1">
          <p15:clr>
            <a:srgbClr val="F26B43"/>
          </p15:clr>
        </p15:guide>
        <p15:guide id="10" pos="706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="" xmlns:a16="http://schemas.microsoft.com/office/drawing/2014/main" id="{5B29EAA8-7EE5-4427-80DD-EF66D87F18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Meningitis </a:t>
            </a:r>
            <a:endParaRPr lang="en-GB" dirty="0"/>
          </a:p>
          <a:p>
            <a:endParaRPr lang="en-GB" dirty="0"/>
          </a:p>
        </p:txBody>
      </p:sp>
      <p:sp>
        <p:nvSpPr>
          <p:cNvPr id="4" name="Title 3">
            <a:extLst>
              <a:ext uri="{FF2B5EF4-FFF2-40B4-BE49-F238E27FC236}">
                <a16:creationId xmlns="" xmlns:a16="http://schemas.microsoft.com/office/drawing/2014/main" id="{F0A99D17-8BA0-4DAA-AC24-3BC549CC78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2089" y="1130299"/>
            <a:ext cx="6473406" cy="2293546"/>
          </a:xfrm>
        </p:spPr>
        <p:txBody>
          <a:bodyPr/>
          <a:lstStyle/>
          <a:p>
            <a:r>
              <a:rPr lang="en-GB" dirty="0" smtClean="0"/>
              <a:t>Critical Incident Exercise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337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="" xmlns:a16="http://schemas.microsoft.com/office/drawing/2014/main" id="{C3742226-F476-4D29-971B-1735BFC57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 of table top exercise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32ACBF26-C91A-442D-93C3-0E64DE356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="" xmlns:a16="http://schemas.microsoft.com/office/drawing/2014/main" id="{CB0FB449-9D17-43C3-BDD3-C14F42FA2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tx2"/>
                </a:solidFill>
              </a:rPr>
              <a:t>Planning for emergencies cannot be considered reliable until it is exercised and has proved to be workable, especially since false confidence may be placed in the integrity of a written </a:t>
            </a:r>
            <a:r>
              <a:rPr lang="en-GB" dirty="0" smtClean="0">
                <a:solidFill>
                  <a:schemeClr val="tx2"/>
                </a:solidFill>
              </a:rPr>
              <a:t>plan.</a:t>
            </a:r>
          </a:p>
          <a:p>
            <a:r>
              <a:rPr lang="en-GB" dirty="0">
                <a:solidFill>
                  <a:schemeClr val="tx2"/>
                </a:solidFill>
              </a:rPr>
              <a:t>Table top exercises are based on simulation and involve a realistic scenario and a time </a:t>
            </a:r>
            <a:r>
              <a:rPr lang="en-GB" dirty="0" smtClean="0">
                <a:solidFill>
                  <a:schemeClr val="tx2"/>
                </a:solidFill>
              </a:rPr>
              <a:t>line</a:t>
            </a:r>
          </a:p>
          <a:p>
            <a:r>
              <a:rPr lang="en-GB" dirty="0">
                <a:solidFill>
                  <a:schemeClr val="tx2"/>
                </a:solidFill>
              </a:rPr>
              <a:t>This type of exercise is particularly useful for validation purposes, particularly for exploring weaknesses in procedures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56D1ADAA-95B8-451B-B9ED-0F2C0AD1C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48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674227-CABA-4251-95AD-C4B7D940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Attendees at Meningitis Incident Exercise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76E0BC-76B2-4641-B553-D2BDDF389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GB" dirty="0" smtClean="0">
                <a:solidFill>
                  <a:schemeClr val="tx2"/>
                </a:solidFill>
              </a:rPr>
              <a:t>Business Continuity Lead*</a:t>
            </a:r>
          </a:p>
          <a:p>
            <a:pPr>
              <a:lnSpc>
                <a:spcPct val="100000"/>
              </a:lnSpc>
            </a:pPr>
            <a:r>
              <a:rPr lang="en-GB" dirty="0" smtClean="0">
                <a:solidFill>
                  <a:schemeClr val="tx2"/>
                </a:solidFill>
              </a:rPr>
              <a:t>Head of Security</a:t>
            </a:r>
          </a:p>
          <a:p>
            <a:pPr>
              <a:lnSpc>
                <a:spcPct val="100000"/>
              </a:lnSpc>
            </a:pPr>
            <a:r>
              <a:rPr lang="en-GB" dirty="0" smtClean="0">
                <a:solidFill>
                  <a:schemeClr val="tx2"/>
                </a:solidFill>
              </a:rPr>
              <a:t>Lead Nurse*</a:t>
            </a:r>
          </a:p>
          <a:p>
            <a:pPr>
              <a:lnSpc>
                <a:spcPct val="100000"/>
              </a:lnSpc>
            </a:pPr>
            <a:r>
              <a:rPr lang="en-GB" dirty="0">
                <a:solidFill>
                  <a:schemeClr val="tx2"/>
                </a:solidFill>
              </a:rPr>
              <a:t>Silver Commanders</a:t>
            </a:r>
          </a:p>
          <a:p>
            <a:pPr>
              <a:lnSpc>
                <a:spcPct val="100000"/>
              </a:lnSpc>
            </a:pPr>
            <a:r>
              <a:rPr lang="en-GB" dirty="0">
                <a:solidFill>
                  <a:schemeClr val="tx2"/>
                </a:solidFill>
              </a:rPr>
              <a:t>Head of Occupational </a:t>
            </a:r>
            <a:r>
              <a:rPr lang="en-GB" dirty="0" smtClean="0">
                <a:solidFill>
                  <a:schemeClr val="tx2"/>
                </a:solidFill>
              </a:rPr>
              <a:t>Health</a:t>
            </a:r>
          </a:p>
          <a:p>
            <a:pPr>
              <a:lnSpc>
                <a:spcPct val="100000"/>
              </a:lnSpc>
            </a:pPr>
            <a:r>
              <a:rPr lang="en-GB" dirty="0" smtClean="0">
                <a:solidFill>
                  <a:schemeClr val="tx2"/>
                </a:solidFill>
              </a:rPr>
              <a:t>Director of Health and Safety</a:t>
            </a:r>
            <a:endParaRPr lang="en-GB" dirty="0">
              <a:solidFill>
                <a:schemeClr val="tx2"/>
              </a:solidFill>
            </a:endParaRPr>
          </a:p>
          <a:p>
            <a:pPr>
              <a:lnSpc>
                <a:spcPct val="100000"/>
              </a:lnSpc>
            </a:pPr>
            <a:r>
              <a:rPr lang="en-GB" dirty="0" smtClean="0">
                <a:solidFill>
                  <a:schemeClr val="tx2"/>
                </a:solidFill>
              </a:rPr>
              <a:t>Director of HR</a:t>
            </a:r>
          </a:p>
          <a:p>
            <a:pPr>
              <a:lnSpc>
                <a:spcPct val="100000"/>
              </a:lnSpc>
            </a:pPr>
            <a:r>
              <a:rPr lang="en-GB" dirty="0" smtClean="0">
                <a:solidFill>
                  <a:schemeClr val="tx2"/>
                </a:solidFill>
              </a:rPr>
              <a:t>Director of Accommodation</a:t>
            </a:r>
          </a:p>
          <a:p>
            <a:pPr>
              <a:lnSpc>
                <a:spcPct val="100000"/>
              </a:lnSpc>
            </a:pPr>
            <a:r>
              <a:rPr lang="en-GB" dirty="0" smtClean="0">
                <a:solidFill>
                  <a:schemeClr val="tx2"/>
                </a:solidFill>
              </a:rPr>
              <a:t>Representative from </a:t>
            </a:r>
            <a:r>
              <a:rPr lang="en-GB" dirty="0" err="1" smtClean="0">
                <a:solidFill>
                  <a:schemeClr val="tx2"/>
                </a:solidFill>
              </a:rPr>
              <a:t>wardening</a:t>
            </a:r>
            <a:r>
              <a:rPr lang="en-GB" dirty="0" smtClean="0">
                <a:solidFill>
                  <a:schemeClr val="tx2"/>
                </a:solidFill>
              </a:rPr>
              <a:t> and residential mentoring service</a:t>
            </a:r>
          </a:p>
          <a:p>
            <a:pPr>
              <a:lnSpc>
                <a:spcPct val="100000"/>
              </a:lnSpc>
            </a:pPr>
            <a:r>
              <a:rPr lang="en-GB" dirty="0">
                <a:solidFill>
                  <a:schemeClr val="tx2"/>
                </a:solidFill>
              </a:rPr>
              <a:t>Head of Student Services</a:t>
            </a:r>
          </a:p>
          <a:p>
            <a:pPr>
              <a:lnSpc>
                <a:spcPct val="100000"/>
              </a:lnSpc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11F99AB-06E5-4F6D-B054-0578BC4EF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EFCBCE3-2666-4FD0-9088-1404C48F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3</a:t>
            </a:fld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idx="13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en-GB" sz="2900" dirty="0">
                <a:solidFill>
                  <a:schemeClr val="tx2"/>
                </a:solidFill>
              </a:rPr>
              <a:t>Student’s Union</a:t>
            </a:r>
          </a:p>
          <a:p>
            <a:pPr>
              <a:lnSpc>
                <a:spcPct val="120000"/>
              </a:lnSpc>
            </a:pPr>
            <a:r>
              <a:rPr lang="en-GB" sz="2900" dirty="0" smtClean="0">
                <a:solidFill>
                  <a:schemeClr val="tx2"/>
                </a:solidFill>
              </a:rPr>
              <a:t>Director </a:t>
            </a:r>
            <a:r>
              <a:rPr lang="en-GB" sz="2900" dirty="0">
                <a:solidFill>
                  <a:schemeClr val="tx2"/>
                </a:solidFill>
              </a:rPr>
              <a:t>of Communications</a:t>
            </a:r>
          </a:p>
          <a:p>
            <a:pPr>
              <a:lnSpc>
                <a:spcPct val="120000"/>
              </a:lnSpc>
            </a:pPr>
            <a:r>
              <a:rPr lang="en-GB" sz="2900" dirty="0">
                <a:solidFill>
                  <a:schemeClr val="tx2"/>
                </a:solidFill>
              </a:rPr>
              <a:t>Media and coms representative</a:t>
            </a:r>
          </a:p>
          <a:p>
            <a:pPr>
              <a:lnSpc>
                <a:spcPct val="120000"/>
              </a:lnSpc>
            </a:pPr>
            <a:r>
              <a:rPr lang="en-GB" sz="2900" dirty="0" smtClean="0">
                <a:solidFill>
                  <a:schemeClr val="tx2"/>
                </a:solidFill>
              </a:rPr>
              <a:t>Insurance </a:t>
            </a:r>
          </a:p>
          <a:p>
            <a:pPr>
              <a:lnSpc>
                <a:spcPct val="120000"/>
              </a:lnSpc>
            </a:pPr>
            <a:r>
              <a:rPr lang="en-GB" sz="2900" dirty="0" smtClean="0">
                <a:solidFill>
                  <a:schemeClr val="tx2"/>
                </a:solidFill>
              </a:rPr>
              <a:t>Heads of Faculty/School</a:t>
            </a:r>
          </a:p>
          <a:p>
            <a:pPr>
              <a:lnSpc>
                <a:spcPct val="120000"/>
              </a:lnSpc>
            </a:pPr>
            <a:r>
              <a:rPr lang="en-GB" sz="2900" dirty="0" smtClean="0">
                <a:solidFill>
                  <a:schemeClr val="tx2"/>
                </a:solidFill>
              </a:rPr>
              <a:t>Estates and Facilities (cleaning)</a:t>
            </a:r>
          </a:p>
          <a:p>
            <a:pPr>
              <a:lnSpc>
                <a:spcPct val="120000"/>
              </a:lnSpc>
            </a:pPr>
            <a:r>
              <a:rPr lang="en-GB" sz="2900" dirty="0" smtClean="0">
                <a:solidFill>
                  <a:schemeClr val="tx2"/>
                </a:solidFill>
              </a:rPr>
              <a:t>Director of Employability re international placements</a:t>
            </a:r>
          </a:p>
          <a:p>
            <a:pPr>
              <a:lnSpc>
                <a:spcPct val="120000"/>
              </a:lnSpc>
            </a:pPr>
            <a:endParaRPr lang="en-GB" sz="29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en-GB" sz="2900" dirty="0" smtClean="0">
                <a:solidFill>
                  <a:schemeClr val="tx2"/>
                </a:solidFill>
              </a:rPr>
              <a:t>Public Health England Consultant*</a:t>
            </a:r>
          </a:p>
          <a:p>
            <a:pPr>
              <a:lnSpc>
                <a:spcPct val="120000"/>
              </a:lnSpc>
            </a:pPr>
            <a:r>
              <a:rPr lang="en-GB" sz="2900" dirty="0" smtClean="0">
                <a:solidFill>
                  <a:schemeClr val="tx2"/>
                </a:solidFill>
              </a:rPr>
              <a:t>Public Health England Nurses</a:t>
            </a:r>
            <a:endParaRPr lang="en-GB" sz="2900" dirty="0">
              <a:solidFill>
                <a:schemeClr val="tx2"/>
              </a:solidFill>
            </a:endParaRPr>
          </a:p>
          <a:p>
            <a:pPr marL="0" indent="0" algn="r">
              <a:buNone/>
            </a:pPr>
            <a:r>
              <a:rPr lang="en-GB" dirty="0" smtClean="0"/>
              <a:t>*led the session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2803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="" xmlns:a16="http://schemas.microsoft.com/office/drawing/2014/main" id="{16AE5604-9B75-4049-9BDD-7F2EDC07A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Priorities for exercise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="" xmlns:a16="http://schemas.microsoft.com/office/drawing/2014/main" id="{634C4D88-AF21-4D74-A0BC-AE39006DF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4219" y="1646903"/>
            <a:ext cx="6385693" cy="4798348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+mn-lt"/>
              </a:rPr>
              <a:t>Background information about meningitis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+mn-lt"/>
              </a:rPr>
              <a:t>High profile incidents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+mn-lt"/>
              </a:rPr>
              <a:t>National guidance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+mn-lt"/>
              </a:rPr>
              <a:t>Universities UK toolkit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+mn-lt"/>
              </a:rPr>
              <a:t>Role of Public Health England and local authorities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+mn-lt"/>
              </a:rPr>
              <a:t>Scenario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+mn-lt"/>
              </a:rPr>
              <a:t>Timeline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+mn-lt"/>
              </a:rPr>
              <a:t>Actions and priorities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 smtClean="0">
                <a:latin typeface="+mn-lt"/>
              </a:rPr>
              <a:t>Outcomes for improvement</a:t>
            </a:r>
            <a:endParaRPr lang="en-GB" sz="2400" dirty="0">
              <a:latin typeface="+mn-lt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A5DF965E-D059-4BA1-8C23-3B481101A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94940567-D151-4163-BF60-3DB143460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54" y="1646903"/>
            <a:ext cx="4950748" cy="4950748"/>
          </a:xfrm>
        </p:spPr>
      </p:pic>
    </p:spTree>
    <p:extLst>
      <p:ext uri="{BB962C8B-B14F-4D97-AF65-F5344CB8AC3E}">
        <p14:creationId xmlns:p14="http://schemas.microsoft.com/office/powerpoint/2010/main" val="1353708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Considerations during exercise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="" xmlns:a16="http://schemas.microsoft.com/office/drawing/2014/main" id="{6A81D466-6D4F-431A-843D-F0504C89E3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59627" y="1628777"/>
            <a:ext cx="5759450" cy="4968874"/>
          </a:xfrm>
        </p:spPr>
        <p:txBody>
          <a:bodyPr>
            <a:normAutofit/>
          </a:bodyPr>
          <a:lstStyle/>
          <a:p>
            <a:pPr fontAlgn="base"/>
            <a:r>
              <a:rPr lang="en-GB" dirty="0">
                <a:solidFill>
                  <a:schemeClr val="tx2"/>
                </a:solidFill>
              </a:rPr>
              <a:t>Decontamination – affected areas?</a:t>
            </a:r>
            <a:r>
              <a:rPr lang="en-US" dirty="0">
                <a:solidFill>
                  <a:schemeClr val="tx2"/>
                </a:solidFill>
              </a:rPr>
              <a:t>​</a:t>
            </a:r>
          </a:p>
          <a:p>
            <a:pPr fontAlgn="base"/>
            <a:r>
              <a:rPr lang="en-GB" dirty="0" smtClean="0">
                <a:solidFill>
                  <a:schemeClr val="tx2"/>
                </a:solidFill>
              </a:rPr>
              <a:t>Business </a:t>
            </a:r>
            <a:r>
              <a:rPr lang="en-GB" dirty="0">
                <a:solidFill>
                  <a:schemeClr val="tx2"/>
                </a:solidFill>
              </a:rPr>
              <a:t>as Usual, what does this look like in a protracted incident?</a:t>
            </a:r>
          </a:p>
          <a:p>
            <a:pPr fontAlgn="base"/>
            <a:r>
              <a:rPr lang="en-GB" dirty="0" smtClean="0">
                <a:solidFill>
                  <a:schemeClr val="tx2"/>
                </a:solidFill>
              </a:rPr>
              <a:t>Command </a:t>
            </a:r>
            <a:r>
              <a:rPr lang="en-GB" dirty="0">
                <a:solidFill>
                  <a:schemeClr val="tx2"/>
                </a:solidFill>
              </a:rPr>
              <a:t>Resilience</a:t>
            </a:r>
            <a:r>
              <a:rPr lang="en-US" dirty="0">
                <a:solidFill>
                  <a:schemeClr val="tx2"/>
                </a:solidFill>
              </a:rPr>
              <a:t>​</a:t>
            </a:r>
          </a:p>
          <a:p>
            <a:pPr fontAlgn="base"/>
            <a:r>
              <a:rPr lang="en-GB" dirty="0" smtClean="0">
                <a:solidFill>
                  <a:schemeClr val="tx2"/>
                </a:solidFill>
              </a:rPr>
              <a:t>Ongoing </a:t>
            </a:r>
            <a:r>
              <a:rPr lang="en-GB" dirty="0">
                <a:solidFill>
                  <a:schemeClr val="tx2"/>
                </a:solidFill>
              </a:rPr>
              <a:t>Welfare of staff involved (‘Principal Officers’)</a:t>
            </a:r>
            <a:r>
              <a:rPr lang="en-US" dirty="0" smtClean="0">
                <a:solidFill>
                  <a:schemeClr val="tx2"/>
                </a:solidFill>
              </a:rPr>
              <a:t>​</a:t>
            </a:r>
          </a:p>
          <a:p>
            <a:pPr fontAlgn="base"/>
            <a:r>
              <a:rPr lang="en-US" dirty="0" smtClean="0">
                <a:solidFill>
                  <a:schemeClr val="tx2"/>
                </a:solidFill>
              </a:rPr>
              <a:t>Local GP involvement</a:t>
            </a:r>
            <a:endParaRPr lang="en-US" dirty="0">
              <a:solidFill>
                <a:schemeClr val="tx2"/>
              </a:solidFill>
            </a:endParaRPr>
          </a:p>
          <a:p>
            <a:pPr fontAlgn="base"/>
            <a:r>
              <a:rPr lang="en-GB" dirty="0" smtClean="0">
                <a:solidFill>
                  <a:schemeClr val="tx2"/>
                </a:solidFill>
              </a:rPr>
              <a:t>What would happen if this was abroad?</a:t>
            </a:r>
          </a:p>
          <a:p>
            <a:pPr fontAlgn="base"/>
            <a:r>
              <a:rPr lang="en-GB" dirty="0" smtClean="0">
                <a:solidFill>
                  <a:schemeClr val="tx2"/>
                </a:solidFill>
              </a:rPr>
              <a:t>Prophylaxis and vaccination </a:t>
            </a:r>
          </a:p>
          <a:p>
            <a:pPr fontAlgn="base"/>
            <a:r>
              <a:rPr lang="en-GB" dirty="0" smtClean="0">
                <a:solidFill>
                  <a:schemeClr val="tx2"/>
                </a:solidFill>
              </a:rPr>
              <a:t>Costs</a:t>
            </a:r>
            <a:r>
              <a:rPr lang="en-US" dirty="0">
                <a:solidFill>
                  <a:schemeClr val="tx2"/>
                </a:solidFill>
              </a:rPr>
              <a:t>​</a:t>
            </a:r>
          </a:p>
          <a:p>
            <a:pPr fontAlgn="base"/>
            <a:r>
              <a:rPr lang="en-GB" dirty="0">
                <a:solidFill>
                  <a:schemeClr val="tx2"/>
                </a:solidFill>
              </a:rPr>
              <a:t>Operational review of incident and recording decisions</a:t>
            </a:r>
            <a:r>
              <a:rPr lang="en-US" dirty="0">
                <a:solidFill>
                  <a:schemeClr val="tx2"/>
                </a:solidFill>
              </a:rPr>
              <a:t>​</a:t>
            </a:r>
          </a:p>
          <a:p>
            <a:pPr fontAlgn="base"/>
            <a:r>
              <a:rPr lang="en-GB" dirty="0">
                <a:solidFill>
                  <a:schemeClr val="tx2"/>
                </a:solidFill>
              </a:rPr>
              <a:t>Review of plans, policies and procedures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14" name="Text Placeholder 13">
            <a:extLst>
              <a:ext uri="{FF2B5EF4-FFF2-40B4-BE49-F238E27FC236}">
                <a16:creationId xmlns="" xmlns:a16="http://schemas.microsoft.com/office/drawing/2014/main" id="{96C998E5-8C4B-45B8-ABE6-FC7E1EFCF7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8875" y="1628776"/>
            <a:ext cx="5653965" cy="4968875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chemeClr val="tx2"/>
                </a:solidFill>
              </a:rPr>
              <a:t>Roles and responsibilities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Coms (external, social media, internal)</a:t>
            </a:r>
          </a:p>
          <a:p>
            <a:r>
              <a:rPr lang="en-GB" dirty="0">
                <a:solidFill>
                  <a:schemeClr val="tx2"/>
                </a:solidFill>
              </a:rPr>
              <a:t>Liaison with Public Health agencies 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Contact tracing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Family liaison 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How to manage time between case (s) and decisions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Increased contact to University, staffing these routes in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Consideration </a:t>
            </a:r>
            <a:r>
              <a:rPr lang="en-GB" dirty="0">
                <a:solidFill>
                  <a:schemeClr val="tx2"/>
                </a:solidFill>
              </a:rPr>
              <a:t>of </a:t>
            </a:r>
            <a:r>
              <a:rPr lang="en-GB" dirty="0" smtClean="0">
                <a:solidFill>
                  <a:schemeClr val="tx2"/>
                </a:solidFill>
              </a:rPr>
              <a:t>hotline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Time of academic cycle considerations (</a:t>
            </a:r>
            <a:r>
              <a:rPr lang="en-GB" dirty="0" err="1" smtClean="0">
                <a:solidFill>
                  <a:schemeClr val="tx2"/>
                </a:solidFill>
              </a:rPr>
              <a:t>freshers</a:t>
            </a:r>
            <a:r>
              <a:rPr lang="en-GB" dirty="0" smtClean="0">
                <a:solidFill>
                  <a:schemeClr val="tx2"/>
                </a:solidFill>
              </a:rPr>
              <a:t>, exams, external visitors)</a:t>
            </a:r>
          </a:p>
          <a:p>
            <a:r>
              <a:rPr lang="en-GB" dirty="0" smtClean="0">
                <a:solidFill>
                  <a:schemeClr val="tx2"/>
                </a:solidFill>
              </a:rPr>
              <a:t>Meningitis charity support</a:t>
            </a:r>
          </a:p>
          <a:p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="" xmlns:a16="http://schemas.microsoft.com/office/drawing/2014/main" id="{2CED5112-19BA-458D-88C3-966B2A95A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#universityofsurrey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="" xmlns:a16="http://schemas.microsoft.com/office/drawing/2014/main" id="{149C17A3-62BE-4249-8EAE-6031F328B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7390FE-2CFA-49B8-AE66-DBE4BCCAD6D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441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B3E856F-1727-4C0D-85A8-56231BAA27E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45888" y="6597650"/>
            <a:ext cx="646112" cy="260350"/>
          </a:xfrm>
        </p:spPr>
        <p:txBody>
          <a:bodyPr/>
          <a:lstStyle/>
          <a:p>
            <a:fld id="{8B7390FE-2CFA-49B8-AE66-DBE4BCCAD6D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454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University of Surrey 2018">
      <a:dk1>
        <a:srgbClr val="000000"/>
      </a:dk1>
      <a:lt1>
        <a:srgbClr val="FFFFFF"/>
      </a:lt1>
      <a:dk2>
        <a:srgbClr val="003E7E"/>
      </a:dk2>
      <a:lt2>
        <a:srgbClr val="F4F4F2"/>
      </a:lt2>
      <a:accent1>
        <a:srgbClr val="006FA6"/>
      </a:accent1>
      <a:accent2>
        <a:srgbClr val="C2A204"/>
      </a:accent2>
      <a:accent3>
        <a:srgbClr val="F1CB00"/>
      </a:accent3>
      <a:accent4>
        <a:srgbClr val="0092A0"/>
      </a:accent4>
      <a:accent5>
        <a:srgbClr val="7EDDD3"/>
      </a:accent5>
      <a:accent6>
        <a:srgbClr val="FB7660"/>
      </a:accent6>
      <a:hlink>
        <a:srgbClr val="00674E"/>
      </a:hlink>
      <a:folHlink>
        <a:srgbClr val="BF0D3E"/>
      </a:folHlink>
    </a:clrScheme>
    <a:fontScheme name="University of Surrey 2018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solidFill>
            <a:schemeClr val="accent2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5459</TotalTime>
  <Words>330</Words>
  <Application>Microsoft Office PowerPoint</Application>
  <PresentationFormat>Widescreen</PresentationFormat>
  <Paragraphs>71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Proxima Nova Lt</vt:lpstr>
      <vt:lpstr>Office Theme</vt:lpstr>
      <vt:lpstr>Critical Incident Exercise</vt:lpstr>
      <vt:lpstr>Objectives of table top exercise</vt:lpstr>
      <vt:lpstr>Attendees at Meningitis Incident Exercise</vt:lpstr>
      <vt:lpstr>Priorities for exercise</vt:lpstr>
      <vt:lpstr>Considerations during exercise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nanci little</dc:creator>
  <cp:lastModifiedBy>Smythson LM Mrs (Wellbeing)</cp:lastModifiedBy>
  <cp:revision>282</cp:revision>
  <dcterms:created xsi:type="dcterms:W3CDTF">2018-01-03T11:24:46Z</dcterms:created>
  <dcterms:modified xsi:type="dcterms:W3CDTF">2018-06-13T07:20:51Z</dcterms:modified>
</cp:coreProperties>
</file>