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2" r:id="rId2"/>
    <p:sldId id="302" r:id="rId3"/>
    <p:sldId id="309" r:id="rId4"/>
    <p:sldId id="319" r:id="rId5"/>
    <p:sldId id="287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on H Mrs (Marketing)" initials="HHM(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3"/>
    <a:srgbClr val="F4F4F2"/>
    <a:srgbClr val="E2DDCE"/>
    <a:srgbClr val="E6E6E6"/>
    <a:srgbClr val="CCD9C2"/>
    <a:srgbClr val="980A33"/>
    <a:srgbClr val="BF0D3E"/>
    <a:srgbClr val="6A8D98"/>
    <a:srgbClr val="C6AA7C"/>
    <a:srgbClr val="006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517" autoAdjust="0"/>
  </p:normalViewPr>
  <p:slideViewPr>
    <p:cSldViewPr snapToGrid="0" showGuides="1">
      <p:cViewPr varScale="1">
        <p:scale>
          <a:sx n="80" d="100"/>
          <a:sy n="80" d="100"/>
        </p:scale>
        <p:origin x="120" y="60"/>
      </p:cViewPr>
      <p:guideLst>
        <p:guide orient="horz" pos="2183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7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5BE2302-59F1-4686-BB8E-0DCAA13FAF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0EFACEE-7D7D-4D0A-8C0A-124538E96E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4587E-9AA0-43FC-8C28-D677716CC138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BE51A3C-9977-4767-A554-6634DA48C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EA22B8D-39A3-42A9-A4A7-81DAF19B29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B518E-02FE-4ECE-87D5-964205DD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84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FC98F-12E5-420B-9E15-4E2802C47971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D984D-4367-4C6E-AD93-F2A570C14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D984D-4367-4C6E-AD93-F2A570C141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58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D984D-4367-4C6E-AD93-F2A570C141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8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D984D-4367-4C6E-AD93-F2A570C141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53BB40B-7087-4177-87DD-15881A65FD27}"/>
              </a:ext>
            </a:extLst>
          </p:cNvPr>
          <p:cNvSpPr/>
          <p:nvPr userDrawn="1"/>
        </p:nvSpPr>
        <p:spPr>
          <a:xfrm>
            <a:off x="0" y="0"/>
            <a:ext cx="12190413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8B1802C-E43F-4BA5-A59C-A109DCA9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88" y="3462693"/>
            <a:ext cx="5515847" cy="17951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67" name="Rectangle 666">
            <a:extLst>
              <a:ext uri="{FF2B5EF4-FFF2-40B4-BE49-F238E27FC236}">
                <a16:creationId xmlns="" xmlns:a16="http://schemas.microsoft.com/office/drawing/2014/main" id="{EBA9D255-923C-4F10-998A-691BCA14AFE5}"/>
              </a:ext>
            </a:extLst>
          </p:cNvPr>
          <p:cNvSpPr/>
          <p:nvPr userDrawn="1"/>
        </p:nvSpPr>
        <p:spPr>
          <a:xfrm>
            <a:off x="-4763" y="6858000"/>
            <a:ext cx="12195176" cy="64928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89D2B94A-F30A-44ED-8220-6977BCD0366C}"/>
              </a:ext>
            </a:extLst>
          </p:cNvPr>
          <p:cNvGrpSpPr/>
          <p:nvPr userDrawn="1"/>
        </p:nvGrpSpPr>
        <p:grpSpPr>
          <a:xfrm>
            <a:off x="5704463" y="0"/>
            <a:ext cx="6485950" cy="6864872"/>
            <a:chOff x="8119833" y="1938076"/>
            <a:chExt cx="2773515" cy="2935550"/>
          </a:xfrm>
        </p:grpSpPr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968E0E1-66F6-45D5-9DD2-CC1D22AFA0DA}"/>
                </a:ext>
              </a:extLst>
            </p:cNvPr>
            <p:cNvGrpSpPr/>
            <p:nvPr userDrawn="1"/>
          </p:nvGrpSpPr>
          <p:grpSpPr>
            <a:xfrm>
              <a:off x="8119833" y="1938076"/>
              <a:ext cx="2773515" cy="2935550"/>
              <a:chOff x="5081588" y="2216150"/>
              <a:chExt cx="2092325" cy="2214563"/>
            </a:xfrm>
          </p:grpSpPr>
          <p:sp>
            <p:nvSpPr>
              <p:cNvPr id="12" name="Freeform 7">
                <a:extLst>
                  <a:ext uri="{FF2B5EF4-FFF2-40B4-BE49-F238E27FC236}">
                    <a16:creationId xmlns="" xmlns:a16="http://schemas.microsoft.com/office/drawing/2014/main" id="{A4F32485-4C70-473D-9323-1E88CA6DF3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126163" y="2216150"/>
                <a:ext cx="1047750" cy="2214563"/>
              </a:xfrm>
              <a:custGeom>
                <a:avLst/>
                <a:gdLst>
                  <a:gd name="T0" fmla="*/ 0 w 660"/>
                  <a:gd name="T1" fmla="*/ 0 h 1395"/>
                  <a:gd name="T2" fmla="*/ 660 w 660"/>
                  <a:gd name="T3" fmla="*/ 697 h 1395"/>
                  <a:gd name="T4" fmla="*/ 0 w 660"/>
                  <a:gd name="T5" fmla="*/ 1395 h 1395"/>
                  <a:gd name="T6" fmla="*/ 0 w 660"/>
                  <a:gd name="T7" fmla="*/ 0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0" h="1395">
                    <a:moveTo>
                      <a:pt x="0" y="0"/>
                    </a:moveTo>
                    <a:lnTo>
                      <a:pt x="660" y="697"/>
                    </a:lnTo>
                    <a:lnTo>
                      <a:pt x="0" y="13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3">
                <a:extLst>
                  <a:ext uri="{FF2B5EF4-FFF2-40B4-BE49-F238E27FC236}">
                    <a16:creationId xmlns="" xmlns:a16="http://schemas.microsoft.com/office/drawing/2014/main" id="{5D2CA9E2-F217-4C0A-8D9C-1620B21798C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81588" y="3322638"/>
                <a:ext cx="1047750" cy="1108075"/>
              </a:xfrm>
              <a:custGeom>
                <a:avLst/>
                <a:gdLst>
                  <a:gd name="T0" fmla="*/ 0 w 660"/>
                  <a:gd name="T1" fmla="*/ 0 h 698"/>
                  <a:gd name="T2" fmla="*/ 660 w 660"/>
                  <a:gd name="T3" fmla="*/ 698 h 698"/>
                  <a:gd name="T4" fmla="*/ 660 w 660"/>
                  <a:gd name="T5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0" h="698">
                    <a:moveTo>
                      <a:pt x="0" y="0"/>
                    </a:moveTo>
                    <a:lnTo>
                      <a:pt x="660" y="698"/>
                    </a:lnTo>
                    <a:lnTo>
                      <a:pt x="66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1" name="Freeform 7">
              <a:extLst>
                <a:ext uri="{FF2B5EF4-FFF2-40B4-BE49-F238E27FC236}">
                  <a16:creationId xmlns="" xmlns:a16="http://schemas.microsoft.com/office/drawing/2014/main" id="{4D580362-5260-4961-A5B8-FE35A07158E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8123073" y="1938076"/>
              <a:ext cx="1388862" cy="2935550"/>
            </a:xfrm>
            <a:custGeom>
              <a:avLst/>
              <a:gdLst>
                <a:gd name="T0" fmla="*/ 0 w 660"/>
                <a:gd name="T1" fmla="*/ 0 h 1395"/>
                <a:gd name="T2" fmla="*/ 660 w 660"/>
                <a:gd name="T3" fmla="*/ 697 h 1395"/>
                <a:gd name="T4" fmla="*/ 0 w 660"/>
                <a:gd name="T5" fmla="*/ 1395 h 1395"/>
                <a:gd name="T6" fmla="*/ 0 w 660"/>
                <a:gd name="T7" fmla="*/ 0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1395">
                  <a:moveTo>
                    <a:pt x="0" y="0"/>
                  </a:moveTo>
                  <a:lnTo>
                    <a:pt x="660" y="697"/>
                  </a:lnTo>
                  <a:lnTo>
                    <a:pt x="0" y="13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4">
              <a:extLst>
                <a:ext uri="{FF2B5EF4-FFF2-40B4-BE49-F238E27FC236}">
                  <a16:creationId xmlns="" xmlns:a16="http://schemas.microsoft.com/office/drawing/2014/main" id="{2A543653-BE0C-4A4E-8D48-23585041D3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75290" y="2752456"/>
              <a:ext cx="1262602" cy="1334149"/>
            </a:xfrm>
            <a:custGeom>
              <a:avLst/>
              <a:gdLst>
                <a:gd name="T0" fmla="*/ 600 w 600"/>
                <a:gd name="T1" fmla="*/ 317 h 634"/>
                <a:gd name="T2" fmla="*/ 299 w 600"/>
                <a:gd name="T3" fmla="*/ 634 h 634"/>
                <a:gd name="T4" fmla="*/ 0 w 600"/>
                <a:gd name="T5" fmla="*/ 317 h 634"/>
                <a:gd name="T6" fmla="*/ 299 w 600"/>
                <a:gd name="T7" fmla="*/ 0 h 634"/>
                <a:gd name="T8" fmla="*/ 600 w 600"/>
                <a:gd name="T9" fmla="*/ 317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0" h="634">
                  <a:moveTo>
                    <a:pt x="600" y="317"/>
                  </a:moveTo>
                  <a:lnTo>
                    <a:pt x="299" y="634"/>
                  </a:lnTo>
                  <a:lnTo>
                    <a:pt x="0" y="317"/>
                  </a:lnTo>
                  <a:lnTo>
                    <a:pt x="299" y="0"/>
                  </a:lnTo>
                  <a:lnTo>
                    <a:pt x="600" y="317"/>
                  </a:lnTo>
                  <a:close/>
                </a:path>
              </a:pathLst>
            </a:custGeom>
            <a:solidFill>
              <a:srgbClr val="F5F5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C68458-71D0-4BA8-B619-42D1EE2DB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89" y="1130299"/>
            <a:ext cx="5515847" cy="22935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44" name="Group 4">
            <a:extLst>
              <a:ext uri="{FF2B5EF4-FFF2-40B4-BE49-F238E27FC236}">
                <a16:creationId xmlns="" xmlns:a16="http://schemas.microsoft.com/office/drawing/2014/main" id="{B75C6E7A-53ED-46CD-A18A-345F355AE7C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979787" y="3140819"/>
            <a:ext cx="1971890" cy="582744"/>
            <a:chOff x="2878" y="1848"/>
            <a:chExt cx="1922" cy="568"/>
          </a:xfrm>
          <a:solidFill>
            <a:schemeClr val="tx2"/>
          </a:solidFill>
        </p:grpSpPr>
        <p:sp>
          <p:nvSpPr>
            <p:cNvPr id="45" name="Freeform 5">
              <a:extLst>
                <a:ext uri="{FF2B5EF4-FFF2-40B4-BE49-F238E27FC236}">
                  <a16:creationId xmlns="" xmlns:a16="http://schemas.microsoft.com/office/drawing/2014/main" id="{9A1D6BE1-9DDB-4650-9509-E238934D93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2" y="1928"/>
              <a:ext cx="94" cy="125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6">
              <a:extLst>
                <a:ext uri="{FF2B5EF4-FFF2-40B4-BE49-F238E27FC236}">
                  <a16:creationId xmlns="" xmlns:a16="http://schemas.microsoft.com/office/drawing/2014/main" id="{0DDA86CD-FB58-4F31-9109-4A04F128F1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1931"/>
              <a:ext cx="234" cy="11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7">
              <a:extLst>
                <a:ext uri="{FF2B5EF4-FFF2-40B4-BE49-F238E27FC236}">
                  <a16:creationId xmlns="" xmlns:a16="http://schemas.microsoft.com/office/drawing/2014/main" id="{DA21122A-136C-4383-8B92-AE229E3B42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20" y="1931"/>
              <a:ext cx="124" cy="124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8">
              <a:extLst>
                <a:ext uri="{FF2B5EF4-FFF2-40B4-BE49-F238E27FC236}">
                  <a16:creationId xmlns="" xmlns:a16="http://schemas.microsoft.com/office/drawing/2014/main" id="{407B7562-3A72-4319-AE49-CBB5E563C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5" y="1931"/>
              <a:ext cx="129" cy="120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9">
              <a:extLst>
                <a:ext uri="{FF2B5EF4-FFF2-40B4-BE49-F238E27FC236}">
                  <a16:creationId xmlns="" xmlns:a16="http://schemas.microsoft.com/office/drawing/2014/main" id="{908AF4D0-3552-4FB9-A9DF-DAE2AAD126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14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0">
              <a:extLst>
                <a:ext uri="{FF2B5EF4-FFF2-40B4-BE49-F238E27FC236}">
                  <a16:creationId xmlns="" xmlns:a16="http://schemas.microsoft.com/office/drawing/2014/main" id="{5F6BBF88-2091-4FB3-B28E-B612F955C1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51" y="1931"/>
              <a:ext cx="131" cy="120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1">
              <a:extLst>
                <a:ext uri="{FF2B5EF4-FFF2-40B4-BE49-F238E27FC236}">
                  <a16:creationId xmlns="" xmlns:a16="http://schemas.microsoft.com/office/drawing/2014/main" id="{98065EEE-804E-4737-9034-001B173145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90" y="1931"/>
              <a:ext cx="92" cy="11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12">
              <a:extLst>
                <a:ext uri="{FF2B5EF4-FFF2-40B4-BE49-F238E27FC236}">
                  <a16:creationId xmlns="" xmlns:a16="http://schemas.microsoft.com/office/drawing/2014/main" id="{902F60DD-EAEF-4C3B-B17F-615EC04A6E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3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13">
              <a:extLst>
                <a:ext uri="{FF2B5EF4-FFF2-40B4-BE49-F238E27FC236}">
                  <a16:creationId xmlns="" xmlns:a16="http://schemas.microsoft.com/office/drawing/2014/main" id="{11B937E5-7F8D-4B9B-A3DE-77BA632083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8" y="1931"/>
              <a:ext cx="82" cy="119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4">
              <a:extLst>
                <a:ext uri="{FF2B5EF4-FFF2-40B4-BE49-F238E27FC236}">
                  <a16:creationId xmlns="" xmlns:a16="http://schemas.microsoft.com/office/drawing/2014/main" id="{5728DC37-4A13-4C30-9C83-C175EE1216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5" y="2079"/>
              <a:ext cx="188" cy="27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5">
              <a:extLst>
                <a:ext uri="{FF2B5EF4-FFF2-40B4-BE49-F238E27FC236}">
                  <a16:creationId xmlns="" xmlns:a16="http://schemas.microsoft.com/office/drawing/2014/main" id="{70FF4507-2E9D-4A9D-B024-0D875F5C30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25" y="2086"/>
              <a:ext cx="244" cy="272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6">
              <a:extLst>
                <a:ext uri="{FF2B5EF4-FFF2-40B4-BE49-F238E27FC236}">
                  <a16:creationId xmlns="" xmlns:a16="http://schemas.microsoft.com/office/drawing/2014/main" id="{61859CC3-8182-4C46-A0DC-DA327289A5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73" y="2086"/>
              <a:ext cx="184" cy="264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7">
              <a:extLst>
                <a:ext uri="{FF2B5EF4-FFF2-40B4-BE49-F238E27FC236}">
                  <a16:creationId xmlns="" xmlns:a16="http://schemas.microsoft.com/office/drawing/2014/main" id="{EA03449F-AC93-48D7-B20F-66C25C4833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4" y="2086"/>
              <a:ext cx="234" cy="264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8">
              <a:extLst>
                <a:ext uri="{FF2B5EF4-FFF2-40B4-BE49-F238E27FC236}">
                  <a16:creationId xmlns="" xmlns:a16="http://schemas.microsoft.com/office/drawing/2014/main" id="{C879AAF0-10E9-4689-9881-D12AFAA43F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95" y="1929"/>
              <a:ext cx="116" cy="121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9">
              <a:extLst>
                <a:ext uri="{FF2B5EF4-FFF2-40B4-BE49-F238E27FC236}">
                  <a16:creationId xmlns="" xmlns:a16="http://schemas.microsoft.com/office/drawing/2014/main" id="{0D69F104-7C09-4C34-B22A-71D5272EF5E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555" y="1928"/>
              <a:ext cx="147" cy="127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20">
              <a:extLst>
                <a:ext uri="{FF2B5EF4-FFF2-40B4-BE49-F238E27FC236}">
                  <a16:creationId xmlns="" xmlns:a16="http://schemas.microsoft.com/office/drawing/2014/main" id="{8435BD58-F02C-456F-90BB-798447C0B4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00" y="2081"/>
              <a:ext cx="233" cy="270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21">
              <a:extLst>
                <a:ext uri="{FF2B5EF4-FFF2-40B4-BE49-F238E27FC236}">
                  <a16:creationId xmlns="" xmlns:a16="http://schemas.microsoft.com/office/drawing/2014/main" id="{E138706E-8EA2-406F-8802-C17E4EA463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36" y="2081"/>
              <a:ext cx="233" cy="269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22">
              <a:extLst>
                <a:ext uri="{FF2B5EF4-FFF2-40B4-BE49-F238E27FC236}">
                  <a16:creationId xmlns="" xmlns:a16="http://schemas.microsoft.com/office/drawing/2014/main" id="{4BA2929A-D0F8-4B31-B481-DBA6894818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8" y="1848"/>
              <a:ext cx="435" cy="568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95D42E5E-C2E4-46C2-A63A-14AB9C05B03A}"/>
              </a:ext>
            </a:extLst>
          </p:cNvPr>
          <p:cNvGrpSpPr/>
          <p:nvPr userDrawn="1"/>
        </p:nvGrpSpPr>
        <p:grpSpPr>
          <a:xfrm>
            <a:off x="10911160" y="863659"/>
            <a:ext cx="596355" cy="5120371"/>
            <a:chOff x="5887776" y="627746"/>
            <a:chExt cx="596355" cy="5120371"/>
          </a:xfrm>
        </p:grpSpPr>
        <p:sp>
          <p:nvSpPr>
            <p:cNvPr id="32" name="Freeform 8">
              <a:extLst>
                <a:ext uri="{FF2B5EF4-FFF2-40B4-BE49-F238E27FC236}">
                  <a16:creationId xmlns="" xmlns:a16="http://schemas.microsoft.com/office/drawing/2014/main" id="{0BD0097B-42D1-404A-AE6D-FB83D5C61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776" y="627746"/>
              <a:ext cx="596355" cy="631142"/>
            </a:xfrm>
            <a:custGeom>
              <a:avLst/>
              <a:gdLst>
                <a:gd name="T0" fmla="*/ 0 w 360"/>
                <a:gd name="T1" fmla="*/ 191 h 381"/>
                <a:gd name="T2" fmla="*/ 180 w 360"/>
                <a:gd name="T3" fmla="*/ 0 h 381"/>
                <a:gd name="T4" fmla="*/ 360 w 360"/>
                <a:gd name="T5" fmla="*/ 191 h 381"/>
                <a:gd name="T6" fmla="*/ 180 w 360"/>
                <a:gd name="T7" fmla="*/ 381 h 381"/>
                <a:gd name="T8" fmla="*/ 0 w 360"/>
                <a:gd name="T9" fmla="*/ 19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381">
                  <a:moveTo>
                    <a:pt x="0" y="191"/>
                  </a:moveTo>
                  <a:lnTo>
                    <a:pt x="180" y="0"/>
                  </a:lnTo>
                  <a:lnTo>
                    <a:pt x="360" y="191"/>
                  </a:lnTo>
                  <a:lnTo>
                    <a:pt x="180" y="381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9">
              <a:extLst>
                <a:ext uri="{FF2B5EF4-FFF2-40B4-BE49-F238E27FC236}">
                  <a16:creationId xmlns="" xmlns:a16="http://schemas.microsoft.com/office/drawing/2014/main" id="{1F6F9BB3-216E-4D55-80FB-F01EF835E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776" y="5113661"/>
              <a:ext cx="596355" cy="634456"/>
            </a:xfrm>
            <a:custGeom>
              <a:avLst/>
              <a:gdLst>
                <a:gd name="T0" fmla="*/ 0 w 360"/>
                <a:gd name="T1" fmla="*/ 192 h 383"/>
                <a:gd name="T2" fmla="*/ 180 w 360"/>
                <a:gd name="T3" fmla="*/ 0 h 383"/>
                <a:gd name="T4" fmla="*/ 360 w 360"/>
                <a:gd name="T5" fmla="*/ 192 h 383"/>
                <a:gd name="T6" fmla="*/ 180 w 360"/>
                <a:gd name="T7" fmla="*/ 383 h 383"/>
                <a:gd name="T8" fmla="*/ 0 w 360"/>
                <a:gd name="T9" fmla="*/ 192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383">
                  <a:moveTo>
                    <a:pt x="0" y="192"/>
                  </a:moveTo>
                  <a:lnTo>
                    <a:pt x="180" y="0"/>
                  </a:lnTo>
                  <a:lnTo>
                    <a:pt x="360" y="192"/>
                  </a:lnTo>
                  <a:lnTo>
                    <a:pt x="180" y="383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7A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10">
              <a:extLst>
                <a:ext uri="{FF2B5EF4-FFF2-40B4-BE49-F238E27FC236}">
                  <a16:creationId xmlns="" xmlns:a16="http://schemas.microsoft.com/office/drawing/2014/main" id="{401F6BF8-900A-4EA5-8522-0F2BC90BF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6622" y="1512339"/>
              <a:ext cx="208724" cy="210381"/>
            </a:xfrm>
            <a:prstGeom prst="ellipse">
              <a:avLst/>
            </a:prstGeom>
            <a:solidFill>
              <a:srgbClr val="C7A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11">
              <a:extLst>
                <a:ext uri="{FF2B5EF4-FFF2-40B4-BE49-F238E27FC236}">
                  <a16:creationId xmlns="" xmlns:a16="http://schemas.microsoft.com/office/drawing/2014/main" id="{752D5B0D-5BF9-445D-A31F-631DA3E0F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6622" y="4638234"/>
              <a:ext cx="208724" cy="210381"/>
            </a:xfrm>
            <a:prstGeom prst="ellipse">
              <a:avLst/>
            </a:prstGeom>
            <a:solidFill>
              <a:srgbClr val="F5F5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720031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1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="" xmlns:a16="http://schemas.microsoft.com/office/drawing/2014/main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="" xmlns:a16="http://schemas.microsoft.com/office/drawing/2014/main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="" xmlns:a16="http://schemas.microsoft.com/office/drawing/2014/main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="" xmlns:a16="http://schemas.microsoft.com/office/drawing/2014/main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E3A5A6C-8D21-4FFA-A577-9C596B439D44}"/>
              </a:ext>
            </a:extLst>
          </p:cNvPr>
          <p:cNvSpPr/>
          <p:nvPr userDrawn="1"/>
        </p:nvSpPr>
        <p:spPr>
          <a:xfrm>
            <a:off x="6096000" y="-10190"/>
            <a:ext cx="6111876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0" y="152400"/>
            <a:ext cx="4078291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="" xmlns:a16="http://schemas.microsoft.com/office/drawing/2014/main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="" xmlns:a16="http://schemas.microsoft.com/office/drawing/2014/main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="" xmlns:a16="http://schemas.microsoft.com/office/drawing/2014/main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="" xmlns:a16="http://schemas.microsoft.com/office/drawing/2014/main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="" xmlns:a16="http://schemas.microsoft.com/office/drawing/2014/main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="" xmlns:a16="http://schemas.microsoft.com/office/drawing/2014/main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="" xmlns:a16="http://schemas.microsoft.com/office/drawing/2014/main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="" xmlns:a16="http://schemas.microsoft.com/office/drawing/2014/main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="" xmlns:a16="http://schemas.microsoft.com/office/drawing/2014/main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="" xmlns:a16="http://schemas.microsoft.com/office/drawing/2014/main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="" xmlns:a16="http://schemas.microsoft.com/office/drawing/2014/main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="" xmlns:a16="http://schemas.microsoft.com/office/drawing/2014/main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="" xmlns:a16="http://schemas.microsoft.com/office/drawing/2014/main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="" xmlns:a16="http://schemas.microsoft.com/office/drawing/2014/main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="" xmlns:a16="http://schemas.microsoft.com/office/drawing/2014/main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="" xmlns:a16="http://schemas.microsoft.com/office/drawing/2014/main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="" xmlns:a16="http://schemas.microsoft.com/office/drawing/2014/main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="" xmlns:a16="http://schemas.microsoft.com/office/drawing/2014/main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836855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5CCB3349-6592-4E45-A2C3-747A0547D8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49862" y="1499266"/>
            <a:ext cx="6942138" cy="537368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040939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56" y="1828800"/>
            <a:ext cx="4435200" cy="4434554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4">
            <a:extLst>
              <a:ext uri="{FF2B5EF4-FFF2-40B4-BE49-F238E27FC236}">
                <a16:creationId xmlns="" xmlns:a16="http://schemas.microsoft.com/office/drawing/2014/main" id="{BE30C8C7-C3E4-4F62-AE27-B1E445EA5FF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36" name="Freeform 5">
              <a:extLst>
                <a:ext uri="{FF2B5EF4-FFF2-40B4-BE49-F238E27FC236}">
                  <a16:creationId xmlns="" xmlns:a16="http://schemas.microsoft.com/office/drawing/2014/main" id="{A88BE043-1FBA-48A4-BD4D-092B2C5049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6">
              <a:extLst>
                <a:ext uri="{FF2B5EF4-FFF2-40B4-BE49-F238E27FC236}">
                  <a16:creationId xmlns="" xmlns:a16="http://schemas.microsoft.com/office/drawing/2014/main" id="{2B44C4A6-2179-4CE1-880E-893D27DC7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7">
              <a:extLst>
                <a:ext uri="{FF2B5EF4-FFF2-40B4-BE49-F238E27FC236}">
                  <a16:creationId xmlns="" xmlns:a16="http://schemas.microsoft.com/office/drawing/2014/main" id="{47FD0097-7C93-4341-B7DF-C3C371602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8">
              <a:extLst>
                <a:ext uri="{FF2B5EF4-FFF2-40B4-BE49-F238E27FC236}">
                  <a16:creationId xmlns="" xmlns:a16="http://schemas.microsoft.com/office/drawing/2014/main" id="{98CF8607-3EC5-4EB7-A541-A0377D8BD6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">
              <a:extLst>
                <a:ext uri="{FF2B5EF4-FFF2-40B4-BE49-F238E27FC236}">
                  <a16:creationId xmlns="" xmlns:a16="http://schemas.microsoft.com/office/drawing/2014/main" id="{76752CE6-07D9-460A-B361-A0AE931AF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10">
              <a:extLst>
                <a:ext uri="{FF2B5EF4-FFF2-40B4-BE49-F238E27FC236}">
                  <a16:creationId xmlns="" xmlns:a16="http://schemas.microsoft.com/office/drawing/2014/main" id="{A02BAD9F-A582-4FA5-931B-F20AB5B63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1">
              <a:extLst>
                <a:ext uri="{FF2B5EF4-FFF2-40B4-BE49-F238E27FC236}">
                  <a16:creationId xmlns="" xmlns:a16="http://schemas.microsoft.com/office/drawing/2014/main" id="{961EFC21-AA3B-4575-BA03-D8ADE0091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2">
              <a:extLst>
                <a:ext uri="{FF2B5EF4-FFF2-40B4-BE49-F238E27FC236}">
                  <a16:creationId xmlns="" xmlns:a16="http://schemas.microsoft.com/office/drawing/2014/main" id="{C3C1DA4A-308C-455B-96B0-584718CB0E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13">
              <a:extLst>
                <a:ext uri="{FF2B5EF4-FFF2-40B4-BE49-F238E27FC236}">
                  <a16:creationId xmlns="" xmlns:a16="http://schemas.microsoft.com/office/drawing/2014/main" id="{097513AD-A098-4FDF-9617-4768B11F3E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4">
              <a:extLst>
                <a:ext uri="{FF2B5EF4-FFF2-40B4-BE49-F238E27FC236}">
                  <a16:creationId xmlns="" xmlns:a16="http://schemas.microsoft.com/office/drawing/2014/main" id="{E50FF4CA-7D53-4DCB-8A6D-87F0AF7039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5">
              <a:extLst>
                <a:ext uri="{FF2B5EF4-FFF2-40B4-BE49-F238E27FC236}">
                  <a16:creationId xmlns="" xmlns:a16="http://schemas.microsoft.com/office/drawing/2014/main" id="{5D571578-40D2-4CC4-A61F-4BBF368D83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6">
              <a:extLst>
                <a:ext uri="{FF2B5EF4-FFF2-40B4-BE49-F238E27FC236}">
                  <a16:creationId xmlns="" xmlns:a16="http://schemas.microsoft.com/office/drawing/2014/main" id="{FBEE1390-403F-4D38-B92A-A0287B6E8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7">
              <a:extLst>
                <a:ext uri="{FF2B5EF4-FFF2-40B4-BE49-F238E27FC236}">
                  <a16:creationId xmlns="" xmlns:a16="http://schemas.microsoft.com/office/drawing/2014/main" id="{5267BF97-5FEC-4E19-9233-CBA97D7D7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8">
              <a:extLst>
                <a:ext uri="{FF2B5EF4-FFF2-40B4-BE49-F238E27FC236}">
                  <a16:creationId xmlns="" xmlns:a16="http://schemas.microsoft.com/office/drawing/2014/main" id="{2EC0BB8C-37D4-4658-9E45-5D42B83544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9">
              <a:extLst>
                <a:ext uri="{FF2B5EF4-FFF2-40B4-BE49-F238E27FC236}">
                  <a16:creationId xmlns="" xmlns:a16="http://schemas.microsoft.com/office/drawing/2014/main" id="{27638F20-CBF8-48F4-A4E7-0CBB23FE54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20">
              <a:extLst>
                <a:ext uri="{FF2B5EF4-FFF2-40B4-BE49-F238E27FC236}">
                  <a16:creationId xmlns="" xmlns:a16="http://schemas.microsoft.com/office/drawing/2014/main" id="{85CD9CEF-295B-4EE6-8B38-3E66172BD1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21">
              <a:extLst>
                <a:ext uri="{FF2B5EF4-FFF2-40B4-BE49-F238E27FC236}">
                  <a16:creationId xmlns="" xmlns:a16="http://schemas.microsoft.com/office/drawing/2014/main" id="{41226223-1A8F-4CE7-BB16-D0416B9351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2">
              <a:extLst>
                <a:ext uri="{FF2B5EF4-FFF2-40B4-BE49-F238E27FC236}">
                  <a16:creationId xmlns="" xmlns:a16="http://schemas.microsoft.com/office/drawing/2014/main" id="{A6083645-504F-4D06-8DB8-97A955327C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840CCE4F-3F86-4F89-A7EF-8241541CED2E}"/>
              </a:ext>
            </a:extLst>
          </p:cNvPr>
          <p:cNvGrpSpPr/>
          <p:nvPr userDrawn="1"/>
        </p:nvGrpSpPr>
        <p:grpSpPr>
          <a:xfrm>
            <a:off x="4075863" y="1649783"/>
            <a:ext cx="1007932" cy="399016"/>
            <a:chOff x="4113213" y="5141913"/>
            <a:chExt cx="769938" cy="304800"/>
          </a:xfrm>
        </p:grpSpPr>
        <p:sp>
          <p:nvSpPr>
            <p:cNvPr id="27" name="Freeform 17">
              <a:extLst>
                <a:ext uri="{FF2B5EF4-FFF2-40B4-BE49-F238E27FC236}">
                  <a16:creationId xmlns="" xmlns:a16="http://schemas.microsoft.com/office/drawing/2014/main" id="{97BBC693-F869-4A55-9859-226FDD2C10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  <p:sp>
          <p:nvSpPr>
            <p:cNvPr id="28" name="Freeform 18">
              <a:extLst>
                <a:ext uri="{FF2B5EF4-FFF2-40B4-BE49-F238E27FC236}">
                  <a16:creationId xmlns="" xmlns:a16="http://schemas.microsoft.com/office/drawing/2014/main" id="{38D35287-B605-48F3-9B7A-5D58C63554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  <p:sp>
          <p:nvSpPr>
            <p:cNvPr id="29" name="Freeform 19">
              <a:extLst>
                <a:ext uri="{FF2B5EF4-FFF2-40B4-BE49-F238E27FC236}">
                  <a16:creationId xmlns="" xmlns:a16="http://schemas.microsoft.com/office/drawing/2014/main" id="{02B10716-AB97-4DBB-BE07-F748341C4D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28DBE0E9-CE63-4863-867E-26267DBEC8A6}"/>
              </a:ext>
            </a:extLst>
          </p:cNvPr>
          <p:cNvGrpSpPr/>
          <p:nvPr userDrawn="1"/>
        </p:nvGrpSpPr>
        <p:grpSpPr>
          <a:xfrm flipH="1">
            <a:off x="218108" y="6183683"/>
            <a:ext cx="1007932" cy="399016"/>
            <a:chOff x="4113213" y="5141913"/>
            <a:chExt cx="769938" cy="304800"/>
          </a:xfrm>
        </p:grpSpPr>
        <p:sp>
          <p:nvSpPr>
            <p:cNvPr id="31" name="Freeform 17">
              <a:extLst>
                <a:ext uri="{FF2B5EF4-FFF2-40B4-BE49-F238E27FC236}">
                  <a16:creationId xmlns="" xmlns:a16="http://schemas.microsoft.com/office/drawing/2014/main" id="{302E2CB4-DB37-445D-8894-D4FA6CFEAA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8">
              <a:extLst>
                <a:ext uri="{FF2B5EF4-FFF2-40B4-BE49-F238E27FC236}">
                  <a16:creationId xmlns="" xmlns:a16="http://schemas.microsoft.com/office/drawing/2014/main" id="{82A81F55-A1FF-42E1-B942-58A2D019BC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19">
              <a:extLst>
                <a:ext uri="{FF2B5EF4-FFF2-40B4-BE49-F238E27FC236}">
                  <a16:creationId xmlns="" xmlns:a16="http://schemas.microsoft.com/office/drawing/2014/main" id="{073ECB2F-E41A-41A5-A6E3-63794C0B0F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556250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5CCB3349-6592-4E45-A2C3-747A0547D8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99266"/>
            <a:ext cx="12192000" cy="537368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040939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4">
            <a:extLst>
              <a:ext uri="{FF2B5EF4-FFF2-40B4-BE49-F238E27FC236}">
                <a16:creationId xmlns="" xmlns:a16="http://schemas.microsoft.com/office/drawing/2014/main" id="{BE30C8C7-C3E4-4F62-AE27-B1E445EA5FF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36" name="Freeform 5">
              <a:extLst>
                <a:ext uri="{FF2B5EF4-FFF2-40B4-BE49-F238E27FC236}">
                  <a16:creationId xmlns="" xmlns:a16="http://schemas.microsoft.com/office/drawing/2014/main" id="{A88BE043-1FBA-48A4-BD4D-092B2C5049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6">
              <a:extLst>
                <a:ext uri="{FF2B5EF4-FFF2-40B4-BE49-F238E27FC236}">
                  <a16:creationId xmlns="" xmlns:a16="http://schemas.microsoft.com/office/drawing/2014/main" id="{2B44C4A6-2179-4CE1-880E-893D27DC7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7">
              <a:extLst>
                <a:ext uri="{FF2B5EF4-FFF2-40B4-BE49-F238E27FC236}">
                  <a16:creationId xmlns="" xmlns:a16="http://schemas.microsoft.com/office/drawing/2014/main" id="{47FD0097-7C93-4341-B7DF-C3C371602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8">
              <a:extLst>
                <a:ext uri="{FF2B5EF4-FFF2-40B4-BE49-F238E27FC236}">
                  <a16:creationId xmlns="" xmlns:a16="http://schemas.microsoft.com/office/drawing/2014/main" id="{98CF8607-3EC5-4EB7-A541-A0377D8BD6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">
              <a:extLst>
                <a:ext uri="{FF2B5EF4-FFF2-40B4-BE49-F238E27FC236}">
                  <a16:creationId xmlns="" xmlns:a16="http://schemas.microsoft.com/office/drawing/2014/main" id="{76752CE6-07D9-460A-B361-A0AE931AF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10">
              <a:extLst>
                <a:ext uri="{FF2B5EF4-FFF2-40B4-BE49-F238E27FC236}">
                  <a16:creationId xmlns="" xmlns:a16="http://schemas.microsoft.com/office/drawing/2014/main" id="{A02BAD9F-A582-4FA5-931B-F20AB5B63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1">
              <a:extLst>
                <a:ext uri="{FF2B5EF4-FFF2-40B4-BE49-F238E27FC236}">
                  <a16:creationId xmlns="" xmlns:a16="http://schemas.microsoft.com/office/drawing/2014/main" id="{961EFC21-AA3B-4575-BA03-D8ADE0091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2">
              <a:extLst>
                <a:ext uri="{FF2B5EF4-FFF2-40B4-BE49-F238E27FC236}">
                  <a16:creationId xmlns="" xmlns:a16="http://schemas.microsoft.com/office/drawing/2014/main" id="{C3C1DA4A-308C-455B-96B0-584718CB0E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13">
              <a:extLst>
                <a:ext uri="{FF2B5EF4-FFF2-40B4-BE49-F238E27FC236}">
                  <a16:creationId xmlns="" xmlns:a16="http://schemas.microsoft.com/office/drawing/2014/main" id="{097513AD-A098-4FDF-9617-4768B11F3E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4">
              <a:extLst>
                <a:ext uri="{FF2B5EF4-FFF2-40B4-BE49-F238E27FC236}">
                  <a16:creationId xmlns="" xmlns:a16="http://schemas.microsoft.com/office/drawing/2014/main" id="{E50FF4CA-7D53-4DCB-8A6D-87F0AF7039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5">
              <a:extLst>
                <a:ext uri="{FF2B5EF4-FFF2-40B4-BE49-F238E27FC236}">
                  <a16:creationId xmlns="" xmlns:a16="http://schemas.microsoft.com/office/drawing/2014/main" id="{5D571578-40D2-4CC4-A61F-4BBF368D83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6">
              <a:extLst>
                <a:ext uri="{FF2B5EF4-FFF2-40B4-BE49-F238E27FC236}">
                  <a16:creationId xmlns="" xmlns:a16="http://schemas.microsoft.com/office/drawing/2014/main" id="{FBEE1390-403F-4D38-B92A-A0287B6E8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7">
              <a:extLst>
                <a:ext uri="{FF2B5EF4-FFF2-40B4-BE49-F238E27FC236}">
                  <a16:creationId xmlns="" xmlns:a16="http://schemas.microsoft.com/office/drawing/2014/main" id="{5267BF97-5FEC-4E19-9233-CBA97D7D7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8">
              <a:extLst>
                <a:ext uri="{FF2B5EF4-FFF2-40B4-BE49-F238E27FC236}">
                  <a16:creationId xmlns="" xmlns:a16="http://schemas.microsoft.com/office/drawing/2014/main" id="{2EC0BB8C-37D4-4658-9E45-5D42B83544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9">
              <a:extLst>
                <a:ext uri="{FF2B5EF4-FFF2-40B4-BE49-F238E27FC236}">
                  <a16:creationId xmlns="" xmlns:a16="http://schemas.microsoft.com/office/drawing/2014/main" id="{27638F20-CBF8-48F4-A4E7-0CBB23FE54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20">
              <a:extLst>
                <a:ext uri="{FF2B5EF4-FFF2-40B4-BE49-F238E27FC236}">
                  <a16:creationId xmlns="" xmlns:a16="http://schemas.microsoft.com/office/drawing/2014/main" id="{85CD9CEF-295B-4EE6-8B38-3E66172BD1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21">
              <a:extLst>
                <a:ext uri="{FF2B5EF4-FFF2-40B4-BE49-F238E27FC236}">
                  <a16:creationId xmlns="" xmlns:a16="http://schemas.microsoft.com/office/drawing/2014/main" id="{41226223-1A8F-4CE7-BB16-D0416B9351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2">
              <a:extLst>
                <a:ext uri="{FF2B5EF4-FFF2-40B4-BE49-F238E27FC236}">
                  <a16:creationId xmlns="" xmlns:a16="http://schemas.microsoft.com/office/drawing/2014/main" id="{A6083645-504F-4D06-8DB8-97A955327C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203939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79ED5F-F7C4-471B-B34F-8387A068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E57B67-42B1-478E-A5A4-F8341A79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088" y="1628775"/>
            <a:ext cx="5759450" cy="49688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C7BEEF6-0AD7-4F2C-8DB5-6F142159D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750" y="1628774"/>
            <a:ext cx="5653965" cy="49688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A1FD4FA-747F-4390-83EA-CAAA8958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72F170-D16C-4D0C-8062-C998625A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96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51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3BFF91-2DA0-4DEA-BFAE-04FC983A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1"/>
            <a:ext cx="11807824" cy="13319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7CD2660-E01E-463B-8A73-C83CA0C924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92088" y="1484313"/>
            <a:ext cx="5805487" cy="8164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CD89F-BBC7-4A77-A04C-686A9A60B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4314" y="2300748"/>
            <a:ext cx="5783261" cy="42969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A80EBDB-35ED-4870-B392-8FB2EAA54EC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84313"/>
            <a:ext cx="5805486" cy="8164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85A7C0F-9E76-494C-B626-298C61B24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00748"/>
            <a:ext cx="5827714" cy="42969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51EC7FF-C796-4C80-B6C6-5D088902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17E77B7-263C-4877-AE6F-464066D2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6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1448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7968D64-10E9-4037-93D3-1DB134852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8" name="Group 4">
            <a:extLst>
              <a:ext uri="{FF2B5EF4-FFF2-40B4-BE49-F238E27FC236}">
                <a16:creationId xmlns="" xmlns:a16="http://schemas.microsoft.com/office/drawing/2014/main" id="{2625C8D2-7ECF-440F-B28A-E2DB9799849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568825" y="2978150"/>
            <a:ext cx="3051174" cy="901700"/>
            <a:chOff x="2878" y="1848"/>
            <a:chExt cx="1922" cy="568"/>
          </a:xfrm>
        </p:grpSpPr>
        <p:sp>
          <p:nvSpPr>
            <p:cNvPr id="20" name="Freeform 5">
              <a:extLst>
                <a:ext uri="{FF2B5EF4-FFF2-40B4-BE49-F238E27FC236}">
                  <a16:creationId xmlns="" xmlns:a16="http://schemas.microsoft.com/office/drawing/2014/main" id="{A0D16DF2-6972-49EE-9CA6-D6CB1CAEC6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2" y="1928"/>
              <a:ext cx="94" cy="125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6">
              <a:extLst>
                <a:ext uri="{FF2B5EF4-FFF2-40B4-BE49-F238E27FC236}">
                  <a16:creationId xmlns="" xmlns:a16="http://schemas.microsoft.com/office/drawing/2014/main" id="{AE311CB7-1A37-4AAB-A599-138E85A763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1931"/>
              <a:ext cx="234" cy="11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7">
              <a:extLst>
                <a:ext uri="{FF2B5EF4-FFF2-40B4-BE49-F238E27FC236}">
                  <a16:creationId xmlns="" xmlns:a16="http://schemas.microsoft.com/office/drawing/2014/main" id="{33D116A3-ECB6-4237-A64E-7A1ED359F0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20" y="1931"/>
              <a:ext cx="124" cy="124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8">
              <a:extLst>
                <a:ext uri="{FF2B5EF4-FFF2-40B4-BE49-F238E27FC236}">
                  <a16:creationId xmlns="" xmlns:a16="http://schemas.microsoft.com/office/drawing/2014/main" id="{6537F13B-BBD8-47BE-85F1-31200E5A3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5" y="1931"/>
              <a:ext cx="129" cy="120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9">
              <a:extLst>
                <a:ext uri="{FF2B5EF4-FFF2-40B4-BE49-F238E27FC236}">
                  <a16:creationId xmlns="" xmlns:a16="http://schemas.microsoft.com/office/drawing/2014/main" id="{A854303A-1762-42CB-9FF4-943FFCF8A8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14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0">
              <a:extLst>
                <a:ext uri="{FF2B5EF4-FFF2-40B4-BE49-F238E27FC236}">
                  <a16:creationId xmlns="" xmlns:a16="http://schemas.microsoft.com/office/drawing/2014/main" id="{F308F7DE-B97B-492B-B107-FD14EB9906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51" y="1931"/>
              <a:ext cx="131" cy="120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1">
              <a:extLst>
                <a:ext uri="{FF2B5EF4-FFF2-40B4-BE49-F238E27FC236}">
                  <a16:creationId xmlns="" xmlns:a16="http://schemas.microsoft.com/office/drawing/2014/main" id="{33F664FB-8853-48C0-97E8-EBCF64DB7C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90" y="1931"/>
              <a:ext cx="92" cy="11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2">
              <a:extLst>
                <a:ext uri="{FF2B5EF4-FFF2-40B4-BE49-F238E27FC236}">
                  <a16:creationId xmlns="" xmlns:a16="http://schemas.microsoft.com/office/drawing/2014/main" id="{4F4043FC-1B2D-4874-9DA9-2B33ABEBAE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3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3">
              <a:extLst>
                <a:ext uri="{FF2B5EF4-FFF2-40B4-BE49-F238E27FC236}">
                  <a16:creationId xmlns="" xmlns:a16="http://schemas.microsoft.com/office/drawing/2014/main" id="{822CC5F4-1C01-4325-A774-506B33C90E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8" y="1931"/>
              <a:ext cx="82" cy="119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4">
              <a:extLst>
                <a:ext uri="{FF2B5EF4-FFF2-40B4-BE49-F238E27FC236}">
                  <a16:creationId xmlns="" xmlns:a16="http://schemas.microsoft.com/office/drawing/2014/main" id="{5356DB8B-2732-4A48-93BD-43F0B7D7D0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5" y="2079"/>
              <a:ext cx="188" cy="27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5">
              <a:extLst>
                <a:ext uri="{FF2B5EF4-FFF2-40B4-BE49-F238E27FC236}">
                  <a16:creationId xmlns="" xmlns:a16="http://schemas.microsoft.com/office/drawing/2014/main" id="{7B9DD75B-9E6B-4CD3-B01A-EFE21C61DB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25" y="2086"/>
              <a:ext cx="244" cy="272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6">
              <a:extLst>
                <a:ext uri="{FF2B5EF4-FFF2-40B4-BE49-F238E27FC236}">
                  <a16:creationId xmlns="" xmlns:a16="http://schemas.microsoft.com/office/drawing/2014/main" id="{F6F330A0-4113-4DF3-9F8D-095C8C9B2B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73" y="2086"/>
              <a:ext cx="184" cy="264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7">
              <a:extLst>
                <a:ext uri="{FF2B5EF4-FFF2-40B4-BE49-F238E27FC236}">
                  <a16:creationId xmlns="" xmlns:a16="http://schemas.microsoft.com/office/drawing/2014/main" id="{3DE42650-2150-49FE-8C70-FC71EDC776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4" y="2086"/>
              <a:ext cx="234" cy="264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18">
              <a:extLst>
                <a:ext uri="{FF2B5EF4-FFF2-40B4-BE49-F238E27FC236}">
                  <a16:creationId xmlns="" xmlns:a16="http://schemas.microsoft.com/office/drawing/2014/main" id="{DC5A5F2F-2DE1-4A5D-A477-15B9CE8F4F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95" y="1929"/>
              <a:ext cx="116" cy="121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19">
              <a:extLst>
                <a:ext uri="{FF2B5EF4-FFF2-40B4-BE49-F238E27FC236}">
                  <a16:creationId xmlns="" xmlns:a16="http://schemas.microsoft.com/office/drawing/2014/main" id="{66F157E9-50F9-4736-9826-079A1783B0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555" y="1928"/>
              <a:ext cx="147" cy="127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0">
              <a:extLst>
                <a:ext uri="{FF2B5EF4-FFF2-40B4-BE49-F238E27FC236}">
                  <a16:creationId xmlns="" xmlns:a16="http://schemas.microsoft.com/office/drawing/2014/main" id="{B73CEF95-D6E2-4FF1-8B30-BD980AEC60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00" y="2081"/>
              <a:ext cx="233" cy="270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1">
              <a:extLst>
                <a:ext uri="{FF2B5EF4-FFF2-40B4-BE49-F238E27FC236}">
                  <a16:creationId xmlns="" xmlns:a16="http://schemas.microsoft.com/office/drawing/2014/main" id="{5804317F-6CC3-4D12-B989-84436E5AA6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36" y="2081"/>
              <a:ext cx="233" cy="269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22">
              <a:extLst>
                <a:ext uri="{FF2B5EF4-FFF2-40B4-BE49-F238E27FC236}">
                  <a16:creationId xmlns="" xmlns:a16="http://schemas.microsoft.com/office/drawing/2014/main" id="{4EBDCDD0-A403-478E-BA2D-EE0E1901467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8" y="1848"/>
              <a:ext cx="435" cy="568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67" name="Rectangle 666">
            <a:extLst>
              <a:ext uri="{FF2B5EF4-FFF2-40B4-BE49-F238E27FC236}">
                <a16:creationId xmlns="" xmlns:a16="http://schemas.microsoft.com/office/drawing/2014/main" id="{EBA9D255-923C-4F10-998A-691BCA14AFE5}"/>
              </a:ext>
            </a:extLst>
          </p:cNvPr>
          <p:cNvSpPr/>
          <p:nvPr userDrawn="1"/>
        </p:nvSpPr>
        <p:spPr>
          <a:xfrm>
            <a:off x="-4763" y="6858000"/>
            <a:ext cx="12195176" cy="64928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9">
            <a:extLst>
              <a:ext uri="{FF2B5EF4-FFF2-40B4-BE49-F238E27FC236}">
                <a16:creationId xmlns="" xmlns:a16="http://schemas.microsoft.com/office/drawing/2014/main" id="{0AD74260-8678-4B97-99C1-9DCD09A4DE6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19688" y="0"/>
            <a:ext cx="7091363" cy="6858000"/>
            <a:chOff x="3225" y="0"/>
            <a:chExt cx="4467" cy="4320"/>
          </a:xfrm>
        </p:grpSpPr>
        <p:sp>
          <p:nvSpPr>
            <p:cNvPr id="55" name="Freeform 20">
              <a:extLst>
                <a:ext uri="{FF2B5EF4-FFF2-40B4-BE49-F238E27FC236}">
                  <a16:creationId xmlns="" xmlns:a16="http://schemas.microsoft.com/office/drawing/2014/main" id="{E1ABD657-6799-460C-952A-F234800C97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21">
              <a:extLst>
                <a:ext uri="{FF2B5EF4-FFF2-40B4-BE49-F238E27FC236}">
                  <a16:creationId xmlns="" xmlns:a16="http://schemas.microsoft.com/office/drawing/2014/main" id="{D56A1D83-0A9C-4265-B200-83FAC248EE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C68458-71D0-4BA8-B619-42D1EE2DB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8468" y="1914178"/>
            <a:ext cx="4010870" cy="2453034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8B1802C-E43F-4BA5-A59C-A109DCA9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8468" y="4371974"/>
            <a:ext cx="4010870" cy="16697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43A5C1C0-981A-4D52-9E48-006077FE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702" y="175147"/>
            <a:ext cx="1521933" cy="450000"/>
          </a:xfrm>
          <a:prstGeom prst="rect">
            <a:avLst/>
          </a:prstGeom>
        </p:spPr>
      </p:pic>
      <p:sp>
        <p:nvSpPr>
          <p:cNvPr id="60" name="Footer Placeholder 4">
            <a:extLst>
              <a:ext uri="{FF2B5EF4-FFF2-40B4-BE49-F238E27FC236}">
                <a16:creationId xmlns="" xmlns:a16="http://schemas.microsoft.com/office/drawing/2014/main" id="{C2BDD30E-5F8B-4E49-8205-EA89CC329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8" y="6597651"/>
            <a:ext cx="111617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Proxima Nova Lt" panose="02000506030000020004" pitchFamily="50" charset="0"/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1" name="Slide Number Placeholder 5">
            <a:extLst>
              <a:ext uri="{FF2B5EF4-FFF2-40B4-BE49-F238E27FC236}">
                <a16:creationId xmlns="" xmlns:a16="http://schemas.microsoft.com/office/drawing/2014/main" id="{D2C5AAEC-CAD7-4FF1-A480-282AEE476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597651"/>
            <a:ext cx="6461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Proxima Nova Lt" panose="02000506030000020004" pitchFamily="50" charset="0"/>
              </a:defRPr>
            </a:lvl1pPr>
          </a:lstStyle>
          <a:p>
            <a:fld id="{8B7390FE-2CFA-49B8-AE66-DBE4BCCAD6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56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1807825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628776"/>
            <a:ext cx="11807824" cy="21148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="" xmlns:a16="http://schemas.microsoft.com/office/drawing/2014/main" id="{7460D74C-A6DA-4E0B-BA43-370227A100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2088" y="3743662"/>
            <a:ext cx="11807824" cy="28539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1807825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3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19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219" y="1646903"/>
            <a:ext cx="6385693" cy="3190568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7FB43673-2F68-4C6F-BC97-84C4A505C0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6266" y="1646902"/>
            <a:ext cx="4953776" cy="4950748"/>
          </a:xfrm>
          <a:prstGeom prst="diamond">
            <a:avLst/>
          </a:prstGeo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9E04829-A3AC-4101-A31F-7FF164B962B4}"/>
              </a:ext>
            </a:extLst>
          </p:cNvPr>
          <p:cNvGrpSpPr/>
          <p:nvPr userDrawn="1"/>
        </p:nvGrpSpPr>
        <p:grpSpPr>
          <a:xfrm>
            <a:off x="192088" y="5722375"/>
            <a:ext cx="1228529" cy="486347"/>
            <a:chOff x="3350385" y="4690056"/>
            <a:chExt cx="674261" cy="266924"/>
          </a:xfrm>
        </p:grpSpPr>
        <p:sp>
          <p:nvSpPr>
            <p:cNvPr id="9" name="Freeform 23">
              <a:extLst>
                <a:ext uri="{FF2B5EF4-FFF2-40B4-BE49-F238E27FC236}">
                  <a16:creationId xmlns="" xmlns:a16="http://schemas.microsoft.com/office/drawing/2014/main" id="{A1C1C059-6DA6-473D-920C-D4333E795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769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4">
              <a:extLst>
                <a:ext uri="{FF2B5EF4-FFF2-40B4-BE49-F238E27FC236}">
                  <a16:creationId xmlns="" xmlns:a16="http://schemas.microsoft.com/office/drawing/2014/main" id="{A1BD8EA8-38C3-4154-A5F8-E965EF895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76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F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5">
              <a:extLst>
                <a:ext uri="{FF2B5EF4-FFF2-40B4-BE49-F238E27FC236}">
                  <a16:creationId xmlns="" xmlns:a16="http://schemas.microsoft.com/office/drawing/2014/main" id="{9F6A77FC-96F2-4D4B-83C2-0CBD60BF3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385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4001248D-4EC2-4A38-A185-A6C90EB770F2}"/>
              </a:ext>
            </a:extLst>
          </p:cNvPr>
          <p:cNvGrpSpPr/>
          <p:nvPr userDrawn="1"/>
        </p:nvGrpSpPr>
        <p:grpSpPr>
          <a:xfrm flipH="1">
            <a:off x="4151513" y="2039541"/>
            <a:ext cx="1228529" cy="486347"/>
            <a:chOff x="3350385" y="4690056"/>
            <a:chExt cx="674261" cy="266924"/>
          </a:xfrm>
        </p:grpSpPr>
        <p:sp>
          <p:nvSpPr>
            <p:cNvPr id="13" name="Freeform 23">
              <a:extLst>
                <a:ext uri="{FF2B5EF4-FFF2-40B4-BE49-F238E27FC236}">
                  <a16:creationId xmlns="" xmlns:a16="http://schemas.microsoft.com/office/drawing/2014/main" id="{4C4AB55B-2BF2-46B8-ACA6-5AA266371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769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24">
              <a:extLst>
                <a:ext uri="{FF2B5EF4-FFF2-40B4-BE49-F238E27FC236}">
                  <a16:creationId xmlns="" xmlns:a16="http://schemas.microsoft.com/office/drawing/2014/main" id="{49AFA640-4551-4C2C-965C-C5C8AF37D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76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F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25">
              <a:extLst>
                <a:ext uri="{FF2B5EF4-FFF2-40B4-BE49-F238E27FC236}">
                  <a16:creationId xmlns="" xmlns:a16="http://schemas.microsoft.com/office/drawing/2014/main" id="{651629F1-E25D-49AE-9866-7FC80A0EF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385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E5E83F90-9673-4E90-8C1C-48C1AC05E8E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14219" y="4945626"/>
            <a:ext cx="6385693" cy="1052051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2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65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646903"/>
            <a:ext cx="5759450" cy="495074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106530C6-4721-4223-9748-E80F7F63896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464" y="1646903"/>
            <a:ext cx="5759450" cy="495074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9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="" xmlns:a16="http://schemas.microsoft.com/office/drawing/2014/main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="" xmlns:a16="http://schemas.microsoft.com/office/drawing/2014/main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="" xmlns:a16="http://schemas.microsoft.com/office/drawing/2014/main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="" xmlns:a16="http://schemas.microsoft.com/office/drawing/2014/main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E3A5A6C-8D21-4FFA-A577-9C596B439D44}"/>
              </a:ext>
            </a:extLst>
          </p:cNvPr>
          <p:cNvSpPr/>
          <p:nvPr userDrawn="1"/>
        </p:nvSpPr>
        <p:spPr>
          <a:xfrm>
            <a:off x="6096000" y="-10190"/>
            <a:ext cx="6111876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0" y="152400"/>
            <a:ext cx="4078291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="" xmlns:a16="http://schemas.microsoft.com/office/drawing/2014/main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="" xmlns:a16="http://schemas.microsoft.com/office/drawing/2014/main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="" xmlns:a16="http://schemas.microsoft.com/office/drawing/2014/main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="" xmlns:a16="http://schemas.microsoft.com/office/drawing/2014/main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="" xmlns:a16="http://schemas.microsoft.com/office/drawing/2014/main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="" xmlns:a16="http://schemas.microsoft.com/office/drawing/2014/main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="" xmlns:a16="http://schemas.microsoft.com/office/drawing/2014/main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="" xmlns:a16="http://schemas.microsoft.com/office/drawing/2014/main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="" xmlns:a16="http://schemas.microsoft.com/office/drawing/2014/main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="" xmlns:a16="http://schemas.microsoft.com/office/drawing/2014/main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="" xmlns:a16="http://schemas.microsoft.com/office/drawing/2014/main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="" xmlns:a16="http://schemas.microsoft.com/office/drawing/2014/main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="" xmlns:a16="http://schemas.microsoft.com/office/drawing/2014/main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="" xmlns:a16="http://schemas.microsoft.com/office/drawing/2014/main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="" xmlns:a16="http://schemas.microsoft.com/office/drawing/2014/main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="" xmlns:a16="http://schemas.microsoft.com/office/drawing/2014/main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="" xmlns:a16="http://schemas.microsoft.com/office/drawing/2014/main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="" xmlns:a16="http://schemas.microsoft.com/office/drawing/2014/main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488892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B728C82-1672-410C-9D2D-55AC57838ABD}"/>
              </a:ext>
            </a:extLst>
          </p:cNvPr>
          <p:cNvSpPr/>
          <p:nvPr userDrawn="1"/>
        </p:nvSpPr>
        <p:spPr>
          <a:xfrm>
            <a:off x="0" y="0"/>
            <a:ext cx="12192000" cy="1494503"/>
          </a:xfrm>
          <a:prstGeom prst="rect">
            <a:avLst/>
          </a:prstGeom>
          <a:solidFill>
            <a:srgbClr val="F4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E821EDE-3679-4F2A-AE56-287EF74F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106029" cy="1342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CC3BB1-CA07-4BD6-92A1-BC3691123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8" y="1646903"/>
            <a:ext cx="11807824" cy="4950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5B07F-A930-4851-9867-D044ADD9E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8" y="6597651"/>
            <a:ext cx="111617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438119-8A7D-4502-B2BD-DF30DF8C0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597651"/>
            <a:ext cx="6461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8B7390FE-2CFA-49B8-AE66-DBE4BCCAD6D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48" name="Group 4">
            <a:extLst>
              <a:ext uri="{FF2B5EF4-FFF2-40B4-BE49-F238E27FC236}">
                <a16:creationId xmlns="" xmlns:a16="http://schemas.microsoft.com/office/drawing/2014/main" id="{4FBBD7EC-15CD-4047-AA51-394A37FC88A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3061" y="174625"/>
            <a:ext cx="1527006" cy="450849"/>
            <a:chOff x="4606" y="-364"/>
            <a:chExt cx="1558" cy="460"/>
          </a:xfrm>
          <a:solidFill>
            <a:schemeClr val="tx2"/>
          </a:solidFill>
        </p:grpSpPr>
        <p:sp>
          <p:nvSpPr>
            <p:cNvPr id="49" name="Freeform 5">
              <a:extLst>
                <a:ext uri="{FF2B5EF4-FFF2-40B4-BE49-F238E27FC236}">
                  <a16:creationId xmlns="" xmlns:a16="http://schemas.microsoft.com/office/drawing/2014/main" id="{233F7F97-872E-4837-9E38-19BD316C1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" y="-300"/>
              <a:ext cx="76" cy="102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6">
              <a:extLst>
                <a:ext uri="{FF2B5EF4-FFF2-40B4-BE49-F238E27FC236}">
                  <a16:creationId xmlns="" xmlns:a16="http://schemas.microsoft.com/office/drawing/2014/main" id="{4821E872-61FA-45D0-BB43-E455E33C1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" y="-297"/>
              <a:ext cx="189" cy="96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7">
              <a:extLst>
                <a:ext uri="{FF2B5EF4-FFF2-40B4-BE49-F238E27FC236}">
                  <a16:creationId xmlns="" xmlns:a16="http://schemas.microsoft.com/office/drawing/2014/main" id="{FFBE571D-B106-4572-85FF-09354A739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-297"/>
              <a:ext cx="100" cy="10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8">
              <a:extLst>
                <a:ext uri="{FF2B5EF4-FFF2-40B4-BE49-F238E27FC236}">
                  <a16:creationId xmlns="" xmlns:a16="http://schemas.microsoft.com/office/drawing/2014/main" id="{0ED3FC7A-FA75-44C9-B537-C526E6D38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-297"/>
              <a:ext cx="104" cy="97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9">
              <a:extLst>
                <a:ext uri="{FF2B5EF4-FFF2-40B4-BE49-F238E27FC236}">
                  <a16:creationId xmlns="" xmlns:a16="http://schemas.microsoft.com/office/drawing/2014/main" id="{AF6065D3-9FD6-4BF2-9BFD-5630C1D41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0">
              <a:extLst>
                <a:ext uri="{FF2B5EF4-FFF2-40B4-BE49-F238E27FC236}">
                  <a16:creationId xmlns="" xmlns:a16="http://schemas.microsoft.com/office/drawing/2014/main" id="{17A11287-4BFB-439F-9A33-3022C270D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" y="-297"/>
              <a:ext cx="106" cy="97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1">
              <a:extLst>
                <a:ext uri="{FF2B5EF4-FFF2-40B4-BE49-F238E27FC236}">
                  <a16:creationId xmlns="" xmlns:a16="http://schemas.microsoft.com/office/drawing/2014/main" id="{539E04E0-FF3F-4A22-8452-081756F24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" y="-297"/>
              <a:ext cx="74" cy="97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2">
              <a:extLst>
                <a:ext uri="{FF2B5EF4-FFF2-40B4-BE49-F238E27FC236}">
                  <a16:creationId xmlns="" xmlns:a16="http://schemas.microsoft.com/office/drawing/2014/main" id="{5AF6D39B-B098-4841-911C-7703FB883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6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3">
              <a:extLst>
                <a:ext uri="{FF2B5EF4-FFF2-40B4-BE49-F238E27FC236}">
                  <a16:creationId xmlns="" xmlns:a16="http://schemas.microsoft.com/office/drawing/2014/main" id="{4C43D159-59C8-48D3-822E-DBF84B16C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8" y="-297"/>
              <a:ext cx="66" cy="96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4">
              <a:extLst>
                <a:ext uri="{FF2B5EF4-FFF2-40B4-BE49-F238E27FC236}">
                  <a16:creationId xmlns="" xmlns:a16="http://schemas.microsoft.com/office/drawing/2014/main" id="{9C984F74-DE97-4DF8-894E-D801EB525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" y="-177"/>
              <a:ext cx="152" cy="226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5">
              <a:extLst>
                <a:ext uri="{FF2B5EF4-FFF2-40B4-BE49-F238E27FC236}">
                  <a16:creationId xmlns="" xmlns:a16="http://schemas.microsoft.com/office/drawing/2014/main" id="{4E5B30CA-3661-4AF5-9135-7D017F163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2" y="-172"/>
              <a:ext cx="197" cy="221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6">
              <a:extLst>
                <a:ext uri="{FF2B5EF4-FFF2-40B4-BE49-F238E27FC236}">
                  <a16:creationId xmlns="" xmlns:a16="http://schemas.microsoft.com/office/drawing/2014/main" id="{36B1E9FC-03CD-4238-93FD-278306D30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8" y="-172"/>
              <a:ext cx="149" cy="215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7">
              <a:extLst>
                <a:ext uri="{FF2B5EF4-FFF2-40B4-BE49-F238E27FC236}">
                  <a16:creationId xmlns="" xmlns:a16="http://schemas.microsoft.com/office/drawing/2014/main" id="{BC999F9C-83AD-478E-9F4A-24C73D9F1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" y="-172"/>
              <a:ext cx="190" cy="215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8">
              <a:extLst>
                <a:ext uri="{FF2B5EF4-FFF2-40B4-BE49-F238E27FC236}">
                  <a16:creationId xmlns="" xmlns:a16="http://schemas.microsoft.com/office/drawing/2014/main" id="{5AAE930E-B165-4028-B266-B3C89DD16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1" y="-298"/>
              <a:ext cx="95" cy="97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9">
              <a:extLst>
                <a:ext uri="{FF2B5EF4-FFF2-40B4-BE49-F238E27FC236}">
                  <a16:creationId xmlns="" xmlns:a16="http://schemas.microsoft.com/office/drawing/2014/main" id="{AE45879E-EE01-46AD-B410-F881A7D3AF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5" y="-300"/>
              <a:ext cx="120" cy="104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20">
              <a:extLst>
                <a:ext uri="{FF2B5EF4-FFF2-40B4-BE49-F238E27FC236}">
                  <a16:creationId xmlns="" xmlns:a16="http://schemas.microsoft.com/office/drawing/2014/main" id="{B995D210-94A9-49D3-B41D-29592F318F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34" y="-175"/>
              <a:ext cx="190" cy="218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21">
              <a:extLst>
                <a:ext uri="{FF2B5EF4-FFF2-40B4-BE49-F238E27FC236}">
                  <a16:creationId xmlns="" xmlns:a16="http://schemas.microsoft.com/office/drawing/2014/main" id="{1B05997C-EC6B-421D-81EB-8EE6DB1766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5" y="-175"/>
              <a:ext cx="189" cy="218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2">
              <a:extLst>
                <a:ext uri="{FF2B5EF4-FFF2-40B4-BE49-F238E27FC236}">
                  <a16:creationId xmlns="" xmlns:a16="http://schemas.microsoft.com/office/drawing/2014/main" id="{1A13F9CC-E7D5-44EC-B211-CCB70D7442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6" y="-364"/>
              <a:ext cx="352" cy="460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367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667" r:id="rId2"/>
    <p:sldLayoutId id="2147483668" r:id="rId3"/>
    <p:sldLayoutId id="2147483650" r:id="rId4"/>
    <p:sldLayoutId id="2147483715" r:id="rId5"/>
    <p:sldLayoutId id="2147483677" r:id="rId6"/>
    <p:sldLayoutId id="2147483724" r:id="rId7"/>
    <p:sldLayoutId id="2147483714" r:id="rId8"/>
    <p:sldLayoutId id="2147483679" r:id="rId9"/>
    <p:sldLayoutId id="2147483716" r:id="rId10"/>
    <p:sldLayoutId id="2147483722" r:id="rId11"/>
    <p:sldLayoutId id="2147483723" r:id="rId12"/>
    <p:sldLayoutId id="2147483721" r:id="rId13"/>
    <p:sldLayoutId id="2147483653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Proxima Nova Lt" panose="02000506030000020004" pitchFamily="50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21" userDrawn="1">
          <p15:clr>
            <a:srgbClr val="F26B43"/>
          </p15:clr>
        </p15:guide>
        <p15:guide id="2" orient="horz" pos="96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orient="horz" pos="4156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935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3940" userDrawn="1">
          <p15:clr>
            <a:srgbClr val="F26B43"/>
          </p15:clr>
        </p15:guide>
        <p15:guide id="9" pos="3749" userDrawn="1">
          <p15:clr>
            <a:srgbClr val="F26B43"/>
          </p15:clr>
        </p15:guide>
        <p15:guide id="10" pos="7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5B29EAA8-7EE5-4427-80DD-EF66D87F1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Meningitis 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F0A99D17-8BA0-4DAA-AC24-3BC549CC7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89" y="1130299"/>
            <a:ext cx="6473406" cy="2293546"/>
          </a:xfrm>
        </p:spPr>
        <p:txBody>
          <a:bodyPr/>
          <a:lstStyle/>
          <a:p>
            <a:r>
              <a:rPr lang="en-GB" dirty="0" smtClean="0"/>
              <a:t>Critical Incident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3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="" xmlns:a16="http://schemas.microsoft.com/office/drawing/2014/main" id="{C3742226-F476-4D29-971B-1735BFC5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table top exercise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32ACBF26-C91A-442D-93C3-0E64DE35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CB0FB449-9D17-43C3-BDD3-C14F42FA2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2"/>
                </a:solidFill>
              </a:rPr>
              <a:t>Planning for emergencies cannot be considered reliable until it is exercised and has proved to be workable, especially since false confidence may be placed in the integrity of a written </a:t>
            </a:r>
            <a:r>
              <a:rPr lang="en-GB" dirty="0" smtClean="0">
                <a:solidFill>
                  <a:schemeClr val="tx2"/>
                </a:solidFill>
              </a:rPr>
              <a:t>plan.</a:t>
            </a:r>
          </a:p>
          <a:p>
            <a:r>
              <a:rPr lang="en-GB" dirty="0">
                <a:solidFill>
                  <a:schemeClr val="tx2"/>
                </a:solidFill>
              </a:rPr>
              <a:t>Table top exercises are based on simulation and involve a realistic scenario and a time </a:t>
            </a:r>
            <a:r>
              <a:rPr lang="en-GB" dirty="0" smtClean="0">
                <a:solidFill>
                  <a:schemeClr val="tx2"/>
                </a:solidFill>
              </a:rPr>
              <a:t>line</a:t>
            </a:r>
          </a:p>
          <a:p>
            <a:r>
              <a:rPr lang="en-GB" dirty="0">
                <a:solidFill>
                  <a:schemeClr val="tx2"/>
                </a:solidFill>
              </a:rPr>
              <a:t>This type of exercise is particularly useful for validation purposes, particularly for exploring weaknesses in procedures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56D1ADAA-95B8-451B-B9ED-0F2C0AD1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4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Attendees at Meningitis Incident Exercise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2"/>
                </a:solidFill>
              </a:rPr>
              <a:t>Business Continuity Lead*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2"/>
                </a:solidFill>
              </a:rPr>
              <a:t>Head of Security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2"/>
                </a:solidFill>
              </a:rPr>
              <a:t>Lead Nurse*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2"/>
                </a:solidFill>
              </a:rPr>
              <a:t>Silver Commanders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2"/>
                </a:solidFill>
              </a:rPr>
              <a:t>Head of Occupational </a:t>
            </a:r>
            <a:r>
              <a:rPr lang="en-GB" dirty="0" smtClean="0">
                <a:solidFill>
                  <a:schemeClr val="tx2"/>
                </a:solidFill>
              </a:rPr>
              <a:t>Health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2"/>
                </a:solidFill>
              </a:rPr>
              <a:t>Director of Health and Safety</a:t>
            </a:r>
            <a:endParaRPr lang="en-GB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2"/>
                </a:solidFill>
              </a:rPr>
              <a:t>Director of HR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2"/>
                </a:solidFill>
              </a:rPr>
              <a:t>Director of Accommodation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2"/>
                </a:solidFill>
              </a:rPr>
              <a:t>Representative from </a:t>
            </a:r>
            <a:r>
              <a:rPr lang="en-GB" dirty="0" err="1" smtClean="0">
                <a:solidFill>
                  <a:schemeClr val="tx2"/>
                </a:solidFill>
              </a:rPr>
              <a:t>wardening</a:t>
            </a:r>
            <a:r>
              <a:rPr lang="en-GB" dirty="0" smtClean="0">
                <a:solidFill>
                  <a:schemeClr val="tx2"/>
                </a:solidFill>
              </a:rPr>
              <a:t> and residential mentoring service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2"/>
                </a:solidFill>
              </a:rPr>
              <a:t>Head of Student Services</a:t>
            </a:r>
          </a:p>
          <a:p>
            <a:pPr>
              <a:lnSpc>
                <a:spcPct val="100000"/>
              </a:lnSpc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sz="2900" dirty="0">
                <a:solidFill>
                  <a:schemeClr val="tx2"/>
                </a:solidFill>
              </a:rPr>
              <a:t>Student’s Union</a:t>
            </a:r>
          </a:p>
          <a:p>
            <a:pPr>
              <a:lnSpc>
                <a:spcPct val="120000"/>
              </a:lnSpc>
            </a:pPr>
            <a:r>
              <a:rPr lang="en-GB" sz="2900" dirty="0" smtClean="0">
                <a:solidFill>
                  <a:schemeClr val="tx2"/>
                </a:solidFill>
              </a:rPr>
              <a:t>Director </a:t>
            </a:r>
            <a:r>
              <a:rPr lang="en-GB" sz="2900" dirty="0">
                <a:solidFill>
                  <a:schemeClr val="tx2"/>
                </a:solidFill>
              </a:rPr>
              <a:t>of Communications</a:t>
            </a:r>
          </a:p>
          <a:p>
            <a:pPr>
              <a:lnSpc>
                <a:spcPct val="120000"/>
              </a:lnSpc>
            </a:pPr>
            <a:r>
              <a:rPr lang="en-GB" sz="2900" dirty="0">
                <a:solidFill>
                  <a:schemeClr val="tx2"/>
                </a:solidFill>
              </a:rPr>
              <a:t>Media and coms representative</a:t>
            </a:r>
          </a:p>
          <a:p>
            <a:pPr>
              <a:lnSpc>
                <a:spcPct val="120000"/>
              </a:lnSpc>
            </a:pPr>
            <a:r>
              <a:rPr lang="en-GB" sz="2900" dirty="0" smtClean="0">
                <a:solidFill>
                  <a:schemeClr val="tx2"/>
                </a:solidFill>
              </a:rPr>
              <a:t>Insurance </a:t>
            </a:r>
          </a:p>
          <a:p>
            <a:pPr>
              <a:lnSpc>
                <a:spcPct val="120000"/>
              </a:lnSpc>
            </a:pPr>
            <a:r>
              <a:rPr lang="en-GB" sz="2900" dirty="0" smtClean="0">
                <a:solidFill>
                  <a:schemeClr val="tx2"/>
                </a:solidFill>
              </a:rPr>
              <a:t>Heads of Faculty/School</a:t>
            </a:r>
          </a:p>
          <a:p>
            <a:pPr>
              <a:lnSpc>
                <a:spcPct val="120000"/>
              </a:lnSpc>
            </a:pPr>
            <a:r>
              <a:rPr lang="en-GB" sz="2900" dirty="0" smtClean="0">
                <a:solidFill>
                  <a:schemeClr val="tx2"/>
                </a:solidFill>
              </a:rPr>
              <a:t>Estates and Facilities (cleaning)</a:t>
            </a:r>
          </a:p>
          <a:p>
            <a:pPr>
              <a:lnSpc>
                <a:spcPct val="120000"/>
              </a:lnSpc>
            </a:pPr>
            <a:r>
              <a:rPr lang="en-GB" sz="2900" dirty="0" smtClean="0">
                <a:solidFill>
                  <a:schemeClr val="tx2"/>
                </a:solidFill>
              </a:rPr>
              <a:t>Director of Employability re international placements</a:t>
            </a:r>
          </a:p>
          <a:p>
            <a:pPr>
              <a:lnSpc>
                <a:spcPct val="120000"/>
              </a:lnSpc>
            </a:pPr>
            <a:endParaRPr lang="en-GB" sz="29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900" dirty="0" smtClean="0">
                <a:solidFill>
                  <a:schemeClr val="tx2"/>
                </a:solidFill>
              </a:rPr>
              <a:t>Public Health England Consultant*</a:t>
            </a:r>
          </a:p>
          <a:p>
            <a:pPr>
              <a:lnSpc>
                <a:spcPct val="120000"/>
              </a:lnSpc>
            </a:pPr>
            <a:r>
              <a:rPr lang="en-GB" sz="2900" dirty="0" smtClean="0">
                <a:solidFill>
                  <a:schemeClr val="tx2"/>
                </a:solidFill>
              </a:rPr>
              <a:t>Public Health England Nurses</a:t>
            </a:r>
            <a:endParaRPr lang="en-GB" sz="2900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GB" dirty="0" smtClean="0"/>
              <a:t>*led the session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8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="" xmlns:a16="http://schemas.microsoft.com/office/drawing/2014/main" id="{16AE5604-9B75-4049-9BDD-7F2EDC07A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 for exercise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634C4D88-AF21-4D74-A0BC-AE39006DF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219" y="1646903"/>
            <a:ext cx="6385693" cy="479834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Background information about meningitis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High profile incidents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National guidance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Universities UK toolkit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Role of Public Health England and local authorities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Scenario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Timeline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Actions and priorities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Outcomes for improvement</a:t>
            </a:r>
            <a:endParaRPr lang="en-GB" sz="2400" dirty="0"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5DF965E-D059-4BA1-8C23-3B481101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4940567-D151-4163-BF60-3DB14346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4" y="1646903"/>
            <a:ext cx="4950748" cy="4950748"/>
          </a:xfrm>
        </p:spPr>
      </p:pic>
    </p:spTree>
    <p:extLst>
      <p:ext uri="{BB962C8B-B14F-4D97-AF65-F5344CB8AC3E}">
        <p14:creationId xmlns:p14="http://schemas.microsoft.com/office/powerpoint/2010/main" val="135370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 during exercise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6A81D466-6D4F-431A-843D-F0504C89E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9627" y="1628777"/>
            <a:ext cx="5759450" cy="4968874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chemeClr val="tx2"/>
                </a:solidFill>
              </a:rPr>
              <a:t>Decontamination – affected areas?</a:t>
            </a:r>
            <a:r>
              <a:rPr lang="en-US" dirty="0">
                <a:solidFill>
                  <a:schemeClr val="tx2"/>
                </a:solidFill>
              </a:rPr>
              <a:t>​</a:t>
            </a:r>
          </a:p>
          <a:p>
            <a:pPr fontAlgn="base"/>
            <a:r>
              <a:rPr lang="en-GB" dirty="0" smtClean="0">
                <a:solidFill>
                  <a:schemeClr val="tx2"/>
                </a:solidFill>
              </a:rPr>
              <a:t>Business </a:t>
            </a:r>
            <a:r>
              <a:rPr lang="en-GB" dirty="0">
                <a:solidFill>
                  <a:schemeClr val="tx2"/>
                </a:solidFill>
              </a:rPr>
              <a:t>as Usual, what does this look like in a protracted incident?</a:t>
            </a:r>
          </a:p>
          <a:p>
            <a:pPr fontAlgn="base"/>
            <a:r>
              <a:rPr lang="en-GB" dirty="0" smtClean="0">
                <a:solidFill>
                  <a:schemeClr val="tx2"/>
                </a:solidFill>
              </a:rPr>
              <a:t>Command </a:t>
            </a:r>
            <a:r>
              <a:rPr lang="en-GB" dirty="0">
                <a:solidFill>
                  <a:schemeClr val="tx2"/>
                </a:solidFill>
              </a:rPr>
              <a:t>Resilience</a:t>
            </a:r>
            <a:r>
              <a:rPr lang="en-US" dirty="0">
                <a:solidFill>
                  <a:schemeClr val="tx2"/>
                </a:solidFill>
              </a:rPr>
              <a:t>​</a:t>
            </a:r>
          </a:p>
          <a:p>
            <a:pPr fontAlgn="base"/>
            <a:r>
              <a:rPr lang="en-GB" dirty="0" smtClean="0">
                <a:solidFill>
                  <a:schemeClr val="tx2"/>
                </a:solidFill>
              </a:rPr>
              <a:t>Ongoing </a:t>
            </a:r>
            <a:r>
              <a:rPr lang="en-GB" dirty="0">
                <a:solidFill>
                  <a:schemeClr val="tx2"/>
                </a:solidFill>
              </a:rPr>
              <a:t>Welfare of staff involved (‘Principal Officers’)</a:t>
            </a:r>
            <a:r>
              <a:rPr lang="en-US" dirty="0" smtClean="0">
                <a:solidFill>
                  <a:schemeClr val="tx2"/>
                </a:solidFill>
              </a:rPr>
              <a:t>​</a:t>
            </a:r>
          </a:p>
          <a:p>
            <a:pPr fontAlgn="base"/>
            <a:r>
              <a:rPr lang="en-US" dirty="0" smtClean="0">
                <a:solidFill>
                  <a:schemeClr val="tx2"/>
                </a:solidFill>
              </a:rPr>
              <a:t>Local GP involvement</a:t>
            </a:r>
            <a:endParaRPr lang="en-US" dirty="0">
              <a:solidFill>
                <a:schemeClr val="tx2"/>
              </a:solidFill>
            </a:endParaRPr>
          </a:p>
          <a:p>
            <a:pPr fontAlgn="base"/>
            <a:r>
              <a:rPr lang="en-GB" dirty="0" smtClean="0">
                <a:solidFill>
                  <a:schemeClr val="tx2"/>
                </a:solidFill>
              </a:rPr>
              <a:t>What would happen if this was abroad?</a:t>
            </a:r>
          </a:p>
          <a:p>
            <a:pPr fontAlgn="base"/>
            <a:r>
              <a:rPr lang="en-GB" dirty="0" smtClean="0">
                <a:solidFill>
                  <a:schemeClr val="tx2"/>
                </a:solidFill>
              </a:rPr>
              <a:t>Prophylaxis and vaccination </a:t>
            </a:r>
          </a:p>
          <a:p>
            <a:pPr fontAlgn="base"/>
            <a:r>
              <a:rPr lang="en-GB" dirty="0" smtClean="0">
                <a:solidFill>
                  <a:schemeClr val="tx2"/>
                </a:solidFill>
              </a:rPr>
              <a:t>Costs</a:t>
            </a:r>
            <a:r>
              <a:rPr lang="en-US" dirty="0">
                <a:solidFill>
                  <a:schemeClr val="tx2"/>
                </a:solidFill>
              </a:rPr>
              <a:t>​</a:t>
            </a:r>
          </a:p>
          <a:p>
            <a:pPr fontAlgn="base"/>
            <a:r>
              <a:rPr lang="en-GB" dirty="0">
                <a:solidFill>
                  <a:schemeClr val="tx2"/>
                </a:solidFill>
              </a:rPr>
              <a:t>Operational review of incident and recording decisions</a:t>
            </a:r>
            <a:r>
              <a:rPr lang="en-US" dirty="0">
                <a:solidFill>
                  <a:schemeClr val="tx2"/>
                </a:solidFill>
              </a:rPr>
              <a:t>​</a:t>
            </a:r>
          </a:p>
          <a:p>
            <a:pPr fontAlgn="base"/>
            <a:r>
              <a:rPr lang="en-GB" dirty="0">
                <a:solidFill>
                  <a:schemeClr val="tx2"/>
                </a:solidFill>
              </a:rPr>
              <a:t>Review of plans, policies and procedures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96C998E5-8C4B-45B8-ABE6-FC7E1EFCF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875" y="1628776"/>
            <a:ext cx="5653965" cy="496887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Roles and responsibilities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Coms (external, social media, internal)</a:t>
            </a:r>
          </a:p>
          <a:p>
            <a:r>
              <a:rPr lang="en-GB" dirty="0">
                <a:solidFill>
                  <a:schemeClr val="tx2"/>
                </a:solidFill>
              </a:rPr>
              <a:t>Liaison with Public Health agencies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Contact tracing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Family liaison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How to manage time between case (s) and decisions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Increased contact to University, staffing these routes in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Consideration </a:t>
            </a:r>
            <a:r>
              <a:rPr lang="en-GB" dirty="0">
                <a:solidFill>
                  <a:schemeClr val="tx2"/>
                </a:solidFill>
              </a:rPr>
              <a:t>of </a:t>
            </a:r>
            <a:r>
              <a:rPr lang="en-GB" dirty="0" smtClean="0">
                <a:solidFill>
                  <a:schemeClr val="tx2"/>
                </a:solidFill>
              </a:rPr>
              <a:t>hotline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Time of academic cycle considerations (</a:t>
            </a:r>
            <a:r>
              <a:rPr lang="en-GB" dirty="0" err="1" smtClean="0">
                <a:solidFill>
                  <a:schemeClr val="tx2"/>
                </a:solidFill>
              </a:rPr>
              <a:t>freshers</a:t>
            </a:r>
            <a:r>
              <a:rPr lang="en-GB" dirty="0" smtClean="0">
                <a:solidFill>
                  <a:schemeClr val="tx2"/>
                </a:solidFill>
              </a:rPr>
              <a:t>, exams, external visitors)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Meningitis charity support</a:t>
            </a:r>
          </a:p>
          <a:p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2CED5112-19BA-458D-88C3-966B2A95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149C17A3-62BE-4249-8EAE-6031F328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44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B3E856F-1727-4C0D-85A8-56231BAA27E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5888" y="6597650"/>
            <a:ext cx="646112" cy="260350"/>
          </a:xfrm>
        </p:spPr>
        <p:txBody>
          <a:bodyPr/>
          <a:lstStyle/>
          <a:p>
            <a:fld id="{8B7390FE-2CFA-49B8-AE66-DBE4BCCAD6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University of Surrey 2018">
      <a:dk1>
        <a:srgbClr val="000000"/>
      </a:dk1>
      <a:lt1>
        <a:srgbClr val="FFFFFF"/>
      </a:lt1>
      <a:dk2>
        <a:srgbClr val="003E7E"/>
      </a:dk2>
      <a:lt2>
        <a:srgbClr val="F4F4F2"/>
      </a:lt2>
      <a:accent1>
        <a:srgbClr val="006FA6"/>
      </a:accent1>
      <a:accent2>
        <a:srgbClr val="C2A204"/>
      </a:accent2>
      <a:accent3>
        <a:srgbClr val="F1CB00"/>
      </a:accent3>
      <a:accent4>
        <a:srgbClr val="0092A0"/>
      </a:accent4>
      <a:accent5>
        <a:srgbClr val="7EDDD3"/>
      </a:accent5>
      <a:accent6>
        <a:srgbClr val="FB7660"/>
      </a:accent6>
      <a:hlink>
        <a:srgbClr val="00674E"/>
      </a:hlink>
      <a:folHlink>
        <a:srgbClr val="BF0D3E"/>
      </a:folHlink>
    </a:clrScheme>
    <a:fontScheme name="University of Surrey 2018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5459</TotalTime>
  <Words>330</Words>
  <Application>Microsoft Office PowerPoint</Application>
  <PresentationFormat>Widescreen</PresentationFormat>
  <Paragraphs>71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Proxima Nova Lt</vt:lpstr>
      <vt:lpstr>Office Theme</vt:lpstr>
      <vt:lpstr>Critical Incident Exercise</vt:lpstr>
      <vt:lpstr>Objectives of table top exercise</vt:lpstr>
      <vt:lpstr>Attendees at Meningitis Incident Exercise</vt:lpstr>
      <vt:lpstr>Priorities for exercise</vt:lpstr>
      <vt:lpstr>Considerations during exercise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nanci little</dc:creator>
  <cp:lastModifiedBy>Smythson LM Mrs (Wellbeing)</cp:lastModifiedBy>
  <cp:revision>282</cp:revision>
  <dcterms:created xsi:type="dcterms:W3CDTF">2018-01-03T11:24:46Z</dcterms:created>
  <dcterms:modified xsi:type="dcterms:W3CDTF">2018-06-13T07:20:51Z</dcterms:modified>
</cp:coreProperties>
</file>