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58" r:id="rId6"/>
    <p:sldId id="275" r:id="rId7"/>
    <p:sldId id="279" r:id="rId8"/>
    <p:sldId id="280" r:id="rId9"/>
    <p:sldId id="278" r:id="rId10"/>
    <p:sldId id="276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8">
          <p15:clr>
            <a:srgbClr val="A4A3A4"/>
          </p15:clr>
        </p15:guide>
        <p15:guide id="2" pos="5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BF11"/>
    <a:srgbClr val="000000"/>
    <a:srgbClr val="FEFEA4"/>
    <a:srgbClr val="B9E1E9"/>
    <a:srgbClr val="C2E5EC"/>
    <a:srgbClr val="B0DDE6"/>
    <a:srgbClr val="203D75"/>
    <a:srgbClr val="556169"/>
    <a:srgbClr val="006AA0"/>
    <a:srgbClr val="328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>
        <p:guide orient="horz" pos="498"/>
        <p:guide pos="55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435F8-3C7E-47D5-8DB6-DE6A93DE1A6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FC98CF1-B972-486B-AE15-956D6D250FCA}">
      <dgm:prSet phldrT="[Text]"/>
      <dgm:spPr>
        <a:solidFill>
          <a:srgbClr val="E9BF11"/>
        </a:solidFill>
      </dgm:spPr>
      <dgm:t>
        <a:bodyPr/>
        <a:lstStyle/>
        <a:p>
          <a:r>
            <a:rPr lang="en-GB" dirty="0" smtClean="0"/>
            <a:t>Gold Command</a:t>
          </a:r>
          <a:endParaRPr lang="en-GB" dirty="0"/>
        </a:p>
      </dgm:t>
    </dgm:pt>
    <dgm:pt modelId="{10548E98-C704-42C6-AA81-C42B1E477BC2}" type="parTrans" cxnId="{D45FD676-C17D-45CC-A37A-768B588C62CB}">
      <dgm:prSet/>
      <dgm:spPr/>
      <dgm:t>
        <a:bodyPr/>
        <a:lstStyle/>
        <a:p>
          <a:endParaRPr lang="en-GB"/>
        </a:p>
      </dgm:t>
    </dgm:pt>
    <dgm:pt modelId="{91906819-DF76-413C-981A-3FEA6E0CE548}" type="sibTrans" cxnId="{D45FD676-C17D-45CC-A37A-768B588C62CB}">
      <dgm:prSet/>
      <dgm:spPr/>
      <dgm:t>
        <a:bodyPr/>
        <a:lstStyle/>
        <a:p>
          <a:endParaRPr lang="en-GB"/>
        </a:p>
      </dgm:t>
    </dgm:pt>
    <dgm:pt modelId="{E24EDBC2-BB91-426A-9886-BCEA869078AA}">
      <dgm:prSet phldrT="[Text]"/>
      <dgm:spPr/>
      <dgm:t>
        <a:bodyPr/>
        <a:lstStyle/>
        <a:p>
          <a:r>
            <a:rPr lang="en-GB" smtClean="0"/>
            <a:t>Vice Chancellor (chair)</a:t>
          </a:r>
          <a:endParaRPr lang="en-GB" dirty="0"/>
        </a:p>
      </dgm:t>
    </dgm:pt>
    <dgm:pt modelId="{85E56001-45B7-4B3F-9BF2-9CCFAAB1358C}" type="parTrans" cxnId="{75FB34FC-53DF-4574-82A9-395308A7BB21}">
      <dgm:prSet/>
      <dgm:spPr/>
      <dgm:t>
        <a:bodyPr/>
        <a:lstStyle/>
        <a:p>
          <a:endParaRPr lang="en-GB"/>
        </a:p>
      </dgm:t>
    </dgm:pt>
    <dgm:pt modelId="{03754BD0-E4C9-41AC-91BF-ABD6423C2B43}" type="sibTrans" cxnId="{75FB34FC-53DF-4574-82A9-395308A7BB21}">
      <dgm:prSet/>
      <dgm:spPr/>
      <dgm:t>
        <a:bodyPr/>
        <a:lstStyle/>
        <a:p>
          <a:endParaRPr lang="en-GB"/>
        </a:p>
      </dgm:t>
    </dgm:pt>
    <dgm:pt modelId="{76B6F16D-1D23-43EF-A241-1DEBE3137BDD}">
      <dgm:prSet phldrT="[Text]"/>
      <dgm:spPr/>
      <dgm:t>
        <a:bodyPr/>
        <a:lstStyle/>
        <a:p>
          <a:r>
            <a:rPr lang="en-GB" dirty="0" smtClean="0"/>
            <a:t>Silver Commander</a:t>
          </a:r>
          <a:endParaRPr lang="en-GB" dirty="0"/>
        </a:p>
      </dgm:t>
    </dgm:pt>
    <dgm:pt modelId="{D2E76229-333E-4039-B3BE-232D65364309}" type="parTrans" cxnId="{8CF6B695-3DE2-4FD5-9833-39280D83D5D9}">
      <dgm:prSet/>
      <dgm:spPr/>
      <dgm:t>
        <a:bodyPr/>
        <a:lstStyle/>
        <a:p>
          <a:endParaRPr lang="en-GB"/>
        </a:p>
      </dgm:t>
    </dgm:pt>
    <dgm:pt modelId="{AE364C73-3F6D-4431-BAF3-737BE891EA62}" type="sibTrans" cxnId="{8CF6B695-3DE2-4FD5-9833-39280D83D5D9}">
      <dgm:prSet/>
      <dgm:spPr/>
      <dgm:t>
        <a:bodyPr/>
        <a:lstStyle/>
        <a:p>
          <a:endParaRPr lang="en-GB"/>
        </a:p>
      </dgm:t>
    </dgm:pt>
    <dgm:pt modelId="{43DE1B54-9EEC-4ADA-B6E1-45497409430C}">
      <dgm:prSet phldrT="[Text]"/>
      <dgm:spPr/>
      <dgm:t>
        <a:bodyPr/>
        <a:lstStyle/>
        <a:p>
          <a:r>
            <a:rPr lang="en-GB" dirty="0" smtClean="0"/>
            <a:t>Exec board members</a:t>
          </a:r>
          <a:endParaRPr lang="en-GB" dirty="0"/>
        </a:p>
      </dgm:t>
    </dgm:pt>
    <dgm:pt modelId="{8B53E0A5-C448-4801-8AAC-15EED915FA29}" type="parTrans" cxnId="{08830534-34B6-4907-9DC2-4D0C86C878BD}">
      <dgm:prSet/>
      <dgm:spPr/>
      <dgm:t>
        <a:bodyPr/>
        <a:lstStyle/>
        <a:p>
          <a:endParaRPr lang="en-GB"/>
        </a:p>
      </dgm:t>
    </dgm:pt>
    <dgm:pt modelId="{4158A99E-D27C-4415-844A-A9049651AA79}" type="sibTrans" cxnId="{08830534-34B6-4907-9DC2-4D0C86C878BD}">
      <dgm:prSet/>
      <dgm:spPr/>
      <dgm:t>
        <a:bodyPr/>
        <a:lstStyle/>
        <a:p>
          <a:endParaRPr lang="en-GB"/>
        </a:p>
      </dgm:t>
    </dgm:pt>
    <dgm:pt modelId="{3FE16DF2-E7F1-43B4-991F-0DFF5B20C00C}">
      <dgm:prSet phldrT="[Text]"/>
      <dgm:spPr/>
      <dgm:t>
        <a:bodyPr/>
        <a:lstStyle/>
        <a:p>
          <a:r>
            <a:rPr lang="en-GB" dirty="0" smtClean="0"/>
            <a:t>Exec Board Member (deputy chair) </a:t>
          </a:r>
          <a:endParaRPr lang="en-GB" dirty="0"/>
        </a:p>
      </dgm:t>
    </dgm:pt>
    <dgm:pt modelId="{7DCA2A54-F58A-476F-BC5C-4C4370FFC91A}" type="parTrans" cxnId="{02E37FBC-2E73-4B2C-905A-A4B7C1D05242}">
      <dgm:prSet/>
      <dgm:spPr/>
      <dgm:t>
        <a:bodyPr/>
        <a:lstStyle/>
        <a:p>
          <a:endParaRPr lang="en-GB"/>
        </a:p>
      </dgm:t>
    </dgm:pt>
    <dgm:pt modelId="{DD52D8AD-98ED-4BCD-B032-037C2F78FB7A}" type="sibTrans" cxnId="{02E37FBC-2E73-4B2C-905A-A4B7C1D05242}">
      <dgm:prSet/>
      <dgm:spPr/>
      <dgm:t>
        <a:bodyPr/>
        <a:lstStyle/>
        <a:p>
          <a:endParaRPr lang="en-GB"/>
        </a:p>
      </dgm:t>
    </dgm:pt>
    <dgm:pt modelId="{A60BA508-1227-4322-8813-1FD230C0D2DA}">
      <dgm:prSet/>
      <dgm:spPr/>
      <dgm:t>
        <a:bodyPr/>
        <a:lstStyle/>
        <a:p>
          <a:r>
            <a:rPr lang="en-GB" dirty="0" smtClean="0"/>
            <a:t>Director of Students’ </a:t>
          </a:r>
          <a:r>
            <a:rPr lang="en-GB" dirty="0" err="1" smtClean="0"/>
            <a:t>Uni</a:t>
          </a:r>
          <a:endParaRPr lang="en-GB" dirty="0"/>
        </a:p>
      </dgm:t>
    </dgm:pt>
    <dgm:pt modelId="{F21FDAD1-03F5-43D0-856F-C0630E098BC7}" type="parTrans" cxnId="{93625185-FF11-4E1B-9F05-070D10537ADE}">
      <dgm:prSet/>
      <dgm:spPr/>
      <dgm:t>
        <a:bodyPr/>
        <a:lstStyle/>
        <a:p>
          <a:endParaRPr lang="en-GB"/>
        </a:p>
      </dgm:t>
    </dgm:pt>
    <dgm:pt modelId="{038FAA1D-7E4B-489E-89E4-B8C1D2050B50}" type="sibTrans" cxnId="{93625185-FF11-4E1B-9F05-070D10537ADE}">
      <dgm:prSet/>
      <dgm:spPr/>
      <dgm:t>
        <a:bodyPr/>
        <a:lstStyle/>
        <a:p>
          <a:endParaRPr lang="en-GB"/>
        </a:p>
      </dgm:t>
    </dgm:pt>
    <dgm:pt modelId="{695DDDBF-DEFE-46B9-88FC-0B629FEC4BD2}">
      <dgm:prSet/>
      <dgm:spPr/>
      <dgm:t>
        <a:bodyPr/>
        <a:lstStyle/>
        <a:p>
          <a:r>
            <a:rPr lang="en-GB" dirty="0" smtClean="0"/>
            <a:t>Head of Security </a:t>
          </a:r>
          <a:endParaRPr lang="en-GB" dirty="0"/>
        </a:p>
      </dgm:t>
    </dgm:pt>
    <dgm:pt modelId="{79780F6A-1933-4DB9-8FF5-3F265A6421B6}" type="parTrans" cxnId="{375B6775-2815-47E6-813F-0BB190B752AB}">
      <dgm:prSet/>
      <dgm:spPr/>
      <dgm:t>
        <a:bodyPr/>
        <a:lstStyle/>
        <a:p>
          <a:endParaRPr lang="en-GB"/>
        </a:p>
      </dgm:t>
    </dgm:pt>
    <dgm:pt modelId="{FFD8ACEE-BF52-494B-B16B-2946443BCF98}" type="sibTrans" cxnId="{375B6775-2815-47E6-813F-0BB190B752AB}">
      <dgm:prSet/>
      <dgm:spPr/>
      <dgm:t>
        <a:bodyPr/>
        <a:lstStyle/>
        <a:p>
          <a:endParaRPr lang="en-GB"/>
        </a:p>
      </dgm:t>
    </dgm:pt>
    <dgm:pt modelId="{E3041D2C-44CA-4242-9DBE-A337E7708CD8}">
      <dgm:prSet/>
      <dgm:spPr/>
      <dgm:t>
        <a:bodyPr/>
        <a:lstStyle/>
        <a:p>
          <a:r>
            <a:rPr lang="en-GB" dirty="0" smtClean="0"/>
            <a:t>Member of Counsel</a:t>
          </a:r>
          <a:endParaRPr lang="en-GB" dirty="0"/>
        </a:p>
      </dgm:t>
    </dgm:pt>
    <dgm:pt modelId="{C2949401-768F-41DA-9DC0-E1DC6B787A0D}" type="parTrans" cxnId="{1CFF88F9-63EA-4E60-9D52-DE4A962E2209}">
      <dgm:prSet/>
      <dgm:spPr/>
      <dgm:t>
        <a:bodyPr/>
        <a:lstStyle/>
        <a:p>
          <a:endParaRPr lang="en-GB"/>
        </a:p>
      </dgm:t>
    </dgm:pt>
    <dgm:pt modelId="{C030DC22-210D-4D0B-8A88-2E92E331DC60}" type="sibTrans" cxnId="{1CFF88F9-63EA-4E60-9D52-DE4A962E2209}">
      <dgm:prSet/>
      <dgm:spPr/>
      <dgm:t>
        <a:bodyPr/>
        <a:lstStyle/>
        <a:p>
          <a:endParaRPr lang="en-GB"/>
        </a:p>
      </dgm:t>
    </dgm:pt>
    <dgm:pt modelId="{928B387F-7931-4717-BF8D-65B28518EB00}" type="pres">
      <dgm:prSet presAssocID="{79D435F8-3C7E-47D5-8DB6-DE6A93DE1A6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F0B7151-FAC0-443F-98A3-65E23B87E958}" type="pres">
      <dgm:prSet presAssocID="{AFC98CF1-B972-486B-AE15-956D6D250FCA}" presName="centerShape" presStyleLbl="node0" presStyleIdx="0" presStyleCnt="1"/>
      <dgm:spPr/>
      <dgm:t>
        <a:bodyPr/>
        <a:lstStyle/>
        <a:p>
          <a:endParaRPr lang="en-GB"/>
        </a:p>
      </dgm:t>
    </dgm:pt>
    <dgm:pt modelId="{170D1ADD-3010-4BD2-A0BF-AD5D8B40C7BC}" type="pres">
      <dgm:prSet presAssocID="{85E56001-45B7-4B3F-9BF2-9CCFAAB1358C}" presName="parTrans" presStyleLbl="sibTrans2D1" presStyleIdx="0" presStyleCnt="7"/>
      <dgm:spPr/>
    </dgm:pt>
    <dgm:pt modelId="{6624959B-AC07-4EA3-A282-BDC9363F11F6}" type="pres">
      <dgm:prSet presAssocID="{85E56001-45B7-4B3F-9BF2-9CCFAAB1358C}" presName="connectorText" presStyleLbl="sibTrans2D1" presStyleIdx="0" presStyleCnt="7"/>
      <dgm:spPr/>
    </dgm:pt>
    <dgm:pt modelId="{98C0E3C0-F204-4AFC-8D8C-24EBFA6FC1AF}" type="pres">
      <dgm:prSet presAssocID="{E24EDBC2-BB91-426A-9886-BCEA869078AA}" presName="node" presStyleLbl="node1" presStyleIdx="0" presStyleCnt="7">
        <dgm:presLayoutVars>
          <dgm:bulletEnabled val="1"/>
        </dgm:presLayoutVars>
      </dgm:prSet>
      <dgm:spPr/>
    </dgm:pt>
    <dgm:pt modelId="{7E8294E1-52C7-448B-AD88-B6515FD9EECD}" type="pres">
      <dgm:prSet presAssocID="{D2E76229-333E-4039-B3BE-232D65364309}" presName="parTrans" presStyleLbl="sibTrans2D1" presStyleIdx="1" presStyleCnt="7"/>
      <dgm:spPr/>
    </dgm:pt>
    <dgm:pt modelId="{BB8C0F27-5DD4-4F1B-87A5-369BD8774591}" type="pres">
      <dgm:prSet presAssocID="{D2E76229-333E-4039-B3BE-232D65364309}" presName="connectorText" presStyleLbl="sibTrans2D1" presStyleIdx="1" presStyleCnt="7"/>
      <dgm:spPr/>
    </dgm:pt>
    <dgm:pt modelId="{FEBF00F6-AFDE-4AB4-A8ED-99BCC00751F1}" type="pres">
      <dgm:prSet presAssocID="{76B6F16D-1D23-43EF-A241-1DEBE3137BDD}" presName="node" presStyleLbl="node1" presStyleIdx="1" presStyleCnt="7">
        <dgm:presLayoutVars>
          <dgm:bulletEnabled val="1"/>
        </dgm:presLayoutVars>
      </dgm:prSet>
      <dgm:spPr/>
    </dgm:pt>
    <dgm:pt modelId="{D6BA709F-DBCE-4627-B49D-11C2719D6C28}" type="pres">
      <dgm:prSet presAssocID="{8B53E0A5-C448-4801-8AAC-15EED915FA29}" presName="parTrans" presStyleLbl="sibTrans2D1" presStyleIdx="2" presStyleCnt="7"/>
      <dgm:spPr/>
    </dgm:pt>
    <dgm:pt modelId="{AD0FE2F6-46C9-45D4-88FE-02DD1873D4A9}" type="pres">
      <dgm:prSet presAssocID="{8B53E0A5-C448-4801-8AAC-15EED915FA29}" presName="connectorText" presStyleLbl="sibTrans2D1" presStyleIdx="2" presStyleCnt="7"/>
      <dgm:spPr/>
    </dgm:pt>
    <dgm:pt modelId="{553C30B2-6189-45C0-8CF5-6ED5A531D9DA}" type="pres">
      <dgm:prSet presAssocID="{43DE1B54-9EEC-4ADA-B6E1-45497409430C}" presName="node" presStyleLbl="node1" presStyleIdx="2" presStyleCnt="7">
        <dgm:presLayoutVars>
          <dgm:bulletEnabled val="1"/>
        </dgm:presLayoutVars>
      </dgm:prSet>
      <dgm:spPr/>
    </dgm:pt>
    <dgm:pt modelId="{09DAC95D-56D1-4FDA-A6C1-F71615B0780C}" type="pres">
      <dgm:prSet presAssocID="{79780F6A-1933-4DB9-8FF5-3F265A6421B6}" presName="parTrans" presStyleLbl="sibTrans2D1" presStyleIdx="3" presStyleCnt="7"/>
      <dgm:spPr/>
    </dgm:pt>
    <dgm:pt modelId="{E2E03F43-E954-4ACB-B6E4-BBD48AB01696}" type="pres">
      <dgm:prSet presAssocID="{79780F6A-1933-4DB9-8FF5-3F265A6421B6}" presName="connectorText" presStyleLbl="sibTrans2D1" presStyleIdx="3" presStyleCnt="7"/>
      <dgm:spPr/>
    </dgm:pt>
    <dgm:pt modelId="{9A3A1438-BF4E-4280-8669-8028948DDE35}" type="pres">
      <dgm:prSet presAssocID="{695DDDBF-DEFE-46B9-88FC-0B629FEC4BD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7BF651-F016-4FB5-B734-510C2EFBD9B7}" type="pres">
      <dgm:prSet presAssocID="{C2949401-768F-41DA-9DC0-E1DC6B787A0D}" presName="parTrans" presStyleLbl="sibTrans2D1" presStyleIdx="4" presStyleCnt="7"/>
      <dgm:spPr/>
    </dgm:pt>
    <dgm:pt modelId="{855C8772-7973-42F0-A403-107B2256143A}" type="pres">
      <dgm:prSet presAssocID="{C2949401-768F-41DA-9DC0-E1DC6B787A0D}" presName="connectorText" presStyleLbl="sibTrans2D1" presStyleIdx="4" presStyleCnt="7"/>
      <dgm:spPr/>
    </dgm:pt>
    <dgm:pt modelId="{B48EC39C-7928-445F-ACE0-5A06CF754538}" type="pres">
      <dgm:prSet presAssocID="{E3041D2C-44CA-4242-9DBE-A337E7708CD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2A4595-53A2-4D42-A764-9CF965A52BCC}" type="pres">
      <dgm:prSet presAssocID="{F21FDAD1-03F5-43D0-856F-C0630E098BC7}" presName="parTrans" presStyleLbl="sibTrans2D1" presStyleIdx="5" presStyleCnt="7"/>
      <dgm:spPr/>
    </dgm:pt>
    <dgm:pt modelId="{25298DBD-8E4D-4A57-A34F-8173C2529345}" type="pres">
      <dgm:prSet presAssocID="{F21FDAD1-03F5-43D0-856F-C0630E098BC7}" presName="connectorText" presStyleLbl="sibTrans2D1" presStyleIdx="5" presStyleCnt="7"/>
      <dgm:spPr/>
    </dgm:pt>
    <dgm:pt modelId="{ED564880-E709-47B7-B6ED-5F9011FCA8E3}" type="pres">
      <dgm:prSet presAssocID="{A60BA508-1227-4322-8813-1FD230C0D2D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0263F1-4466-4131-BDF6-5504BD68510D}" type="pres">
      <dgm:prSet presAssocID="{7DCA2A54-F58A-476F-BC5C-4C4370FFC91A}" presName="parTrans" presStyleLbl="sibTrans2D1" presStyleIdx="6" presStyleCnt="7"/>
      <dgm:spPr/>
    </dgm:pt>
    <dgm:pt modelId="{E353D70F-DCC3-42EA-9016-0F76734A76D7}" type="pres">
      <dgm:prSet presAssocID="{7DCA2A54-F58A-476F-BC5C-4C4370FFC91A}" presName="connectorText" presStyleLbl="sibTrans2D1" presStyleIdx="6" presStyleCnt="7"/>
      <dgm:spPr/>
    </dgm:pt>
    <dgm:pt modelId="{3AAA2AFE-D628-4DEC-A394-C18B225BB41E}" type="pres">
      <dgm:prSet presAssocID="{3FE16DF2-E7F1-43B4-991F-0DFF5B20C00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8830534-34B6-4907-9DC2-4D0C86C878BD}" srcId="{AFC98CF1-B972-486B-AE15-956D6D250FCA}" destId="{43DE1B54-9EEC-4ADA-B6E1-45497409430C}" srcOrd="2" destOrd="0" parTransId="{8B53E0A5-C448-4801-8AAC-15EED915FA29}" sibTransId="{4158A99E-D27C-4415-844A-A9049651AA79}"/>
    <dgm:cxn modelId="{F9639411-238D-40F1-8490-00DCE12D115D}" type="presOf" srcId="{C2949401-768F-41DA-9DC0-E1DC6B787A0D}" destId="{9B7BF651-F016-4FB5-B734-510C2EFBD9B7}" srcOrd="0" destOrd="0" presId="urn:microsoft.com/office/officeart/2005/8/layout/radial5"/>
    <dgm:cxn modelId="{3BCC71FD-4DBF-46A5-AAD2-77E7C46B8AAD}" type="presOf" srcId="{79D435F8-3C7E-47D5-8DB6-DE6A93DE1A6D}" destId="{928B387F-7931-4717-BF8D-65B28518EB00}" srcOrd="0" destOrd="0" presId="urn:microsoft.com/office/officeart/2005/8/layout/radial5"/>
    <dgm:cxn modelId="{1CFF88F9-63EA-4E60-9D52-DE4A962E2209}" srcId="{AFC98CF1-B972-486B-AE15-956D6D250FCA}" destId="{E3041D2C-44CA-4242-9DBE-A337E7708CD8}" srcOrd="4" destOrd="0" parTransId="{C2949401-768F-41DA-9DC0-E1DC6B787A0D}" sibTransId="{C030DC22-210D-4D0B-8A88-2E92E331DC60}"/>
    <dgm:cxn modelId="{FA860CB5-606F-4294-AA1A-77DF887B31AD}" type="presOf" srcId="{7DCA2A54-F58A-476F-BC5C-4C4370FFC91A}" destId="{E353D70F-DCC3-42EA-9016-0F76734A76D7}" srcOrd="1" destOrd="0" presId="urn:microsoft.com/office/officeart/2005/8/layout/radial5"/>
    <dgm:cxn modelId="{B7EB8A30-268B-46BB-BFDA-C875E7017369}" type="presOf" srcId="{79780F6A-1933-4DB9-8FF5-3F265A6421B6}" destId="{09DAC95D-56D1-4FDA-A6C1-F71615B0780C}" srcOrd="0" destOrd="0" presId="urn:microsoft.com/office/officeart/2005/8/layout/radial5"/>
    <dgm:cxn modelId="{92493D93-C288-4212-B9D0-E01E6AEE2405}" type="presOf" srcId="{79780F6A-1933-4DB9-8FF5-3F265A6421B6}" destId="{E2E03F43-E954-4ACB-B6E4-BBD48AB01696}" srcOrd="1" destOrd="0" presId="urn:microsoft.com/office/officeart/2005/8/layout/radial5"/>
    <dgm:cxn modelId="{DCB135D6-256D-45D8-A96C-8451FC6C4CB8}" type="presOf" srcId="{8B53E0A5-C448-4801-8AAC-15EED915FA29}" destId="{D6BA709F-DBCE-4627-B49D-11C2719D6C28}" srcOrd="0" destOrd="0" presId="urn:microsoft.com/office/officeart/2005/8/layout/radial5"/>
    <dgm:cxn modelId="{375B6775-2815-47E6-813F-0BB190B752AB}" srcId="{AFC98CF1-B972-486B-AE15-956D6D250FCA}" destId="{695DDDBF-DEFE-46B9-88FC-0B629FEC4BD2}" srcOrd="3" destOrd="0" parTransId="{79780F6A-1933-4DB9-8FF5-3F265A6421B6}" sibTransId="{FFD8ACEE-BF52-494B-B16B-2946443BCF98}"/>
    <dgm:cxn modelId="{9993E4E9-8559-47A7-9E46-C9C2D3F875FB}" type="presOf" srcId="{695DDDBF-DEFE-46B9-88FC-0B629FEC4BD2}" destId="{9A3A1438-BF4E-4280-8669-8028948DDE35}" srcOrd="0" destOrd="0" presId="urn:microsoft.com/office/officeart/2005/8/layout/radial5"/>
    <dgm:cxn modelId="{331956C8-3690-4F8D-92AA-68017129CFED}" type="presOf" srcId="{F21FDAD1-03F5-43D0-856F-C0630E098BC7}" destId="{25298DBD-8E4D-4A57-A34F-8173C2529345}" srcOrd="1" destOrd="0" presId="urn:microsoft.com/office/officeart/2005/8/layout/radial5"/>
    <dgm:cxn modelId="{9807D01F-C017-4E4F-A1F5-5DA4E9B3B85D}" type="presOf" srcId="{85E56001-45B7-4B3F-9BF2-9CCFAAB1358C}" destId="{170D1ADD-3010-4BD2-A0BF-AD5D8B40C7BC}" srcOrd="0" destOrd="0" presId="urn:microsoft.com/office/officeart/2005/8/layout/radial5"/>
    <dgm:cxn modelId="{050EF7EC-34D9-4C17-BDC9-2735E6B2CCC5}" type="presOf" srcId="{43DE1B54-9EEC-4ADA-B6E1-45497409430C}" destId="{553C30B2-6189-45C0-8CF5-6ED5A531D9DA}" srcOrd="0" destOrd="0" presId="urn:microsoft.com/office/officeart/2005/8/layout/radial5"/>
    <dgm:cxn modelId="{D45FD676-C17D-45CC-A37A-768B588C62CB}" srcId="{79D435F8-3C7E-47D5-8DB6-DE6A93DE1A6D}" destId="{AFC98CF1-B972-486B-AE15-956D6D250FCA}" srcOrd="0" destOrd="0" parTransId="{10548E98-C704-42C6-AA81-C42B1E477BC2}" sibTransId="{91906819-DF76-413C-981A-3FEA6E0CE548}"/>
    <dgm:cxn modelId="{70621B54-0CB7-4E23-BBD4-B493AC562C44}" type="presOf" srcId="{C2949401-768F-41DA-9DC0-E1DC6B787A0D}" destId="{855C8772-7973-42F0-A403-107B2256143A}" srcOrd="1" destOrd="0" presId="urn:microsoft.com/office/officeart/2005/8/layout/radial5"/>
    <dgm:cxn modelId="{739AC3B9-88F0-4A7A-8702-252CFE94B212}" type="presOf" srcId="{F21FDAD1-03F5-43D0-856F-C0630E098BC7}" destId="{3B2A4595-53A2-4D42-A764-9CF965A52BCC}" srcOrd="0" destOrd="0" presId="urn:microsoft.com/office/officeart/2005/8/layout/radial5"/>
    <dgm:cxn modelId="{F6040C51-2345-418E-AD4B-EC69E67D98B6}" type="presOf" srcId="{A60BA508-1227-4322-8813-1FD230C0D2DA}" destId="{ED564880-E709-47B7-B6ED-5F9011FCA8E3}" srcOrd="0" destOrd="0" presId="urn:microsoft.com/office/officeart/2005/8/layout/radial5"/>
    <dgm:cxn modelId="{9A19E6BC-042E-45DD-BC08-8C531AA9B81C}" type="presOf" srcId="{3FE16DF2-E7F1-43B4-991F-0DFF5B20C00C}" destId="{3AAA2AFE-D628-4DEC-A394-C18B225BB41E}" srcOrd="0" destOrd="0" presId="urn:microsoft.com/office/officeart/2005/8/layout/radial5"/>
    <dgm:cxn modelId="{9C1E1B88-AD69-4F69-B9E6-91F775D18975}" type="presOf" srcId="{76B6F16D-1D23-43EF-A241-1DEBE3137BDD}" destId="{FEBF00F6-AFDE-4AB4-A8ED-99BCC00751F1}" srcOrd="0" destOrd="0" presId="urn:microsoft.com/office/officeart/2005/8/layout/radial5"/>
    <dgm:cxn modelId="{0CD02BA6-0EFF-4692-A880-A6EB16D2508C}" type="presOf" srcId="{85E56001-45B7-4B3F-9BF2-9CCFAAB1358C}" destId="{6624959B-AC07-4EA3-A282-BDC9363F11F6}" srcOrd="1" destOrd="0" presId="urn:microsoft.com/office/officeart/2005/8/layout/radial5"/>
    <dgm:cxn modelId="{BBE07A9F-2D03-4F04-8990-6A70F85CF257}" type="presOf" srcId="{D2E76229-333E-4039-B3BE-232D65364309}" destId="{BB8C0F27-5DD4-4F1B-87A5-369BD8774591}" srcOrd="1" destOrd="0" presId="urn:microsoft.com/office/officeart/2005/8/layout/radial5"/>
    <dgm:cxn modelId="{D78F5A90-5663-4CA7-81E2-FD6686447885}" type="presOf" srcId="{AFC98CF1-B972-486B-AE15-956D6D250FCA}" destId="{DF0B7151-FAC0-443F-98A3-65E23B87E958}" srcOrd="0" destOrd="0" presId="urn:microsoft.com/office/officeart/2005/8/layout/radial5"/>
    <dgm:cxn modelId="{CD545CFB-569A-4496-901C-0DC8539E541F}" type="presOf" srcId="{E24EDBC2-BB91-426A-9886-BCEA869078AA}" destId="{98C0E3C0-F204-4AFC-8D8C-24EBFA6FC1AF}" srcOrd="0" destOrd="0" presId="urn:microsoft.com/office/officeart/2005/8/layout/radial5"/>
    <dgm:cxn modelId="{926437C7-91AA-4090-B656-66263862FE31}" type="presOf" srcId="{8B53E0A5-C448-4801-8AAC-15EED915FA29}" destId="{AD0FE2F6-46C9-45D4-88FE-02DD1873D4A9}" srcOrd="1" destOrd="0" presId="urn:microsoft.com/office/officeart/2005/8/layout/radial5"/>
    <dgm:cxn modelId="{02E37FBC-2E73-4B2C-905A-A4B7C1D05242}" srcId="{AFC98CF1-B972-486B-AE15-956D6D250FCA}" destId="{3FE16DF2-E7F1-43B4-991F-0DFF5B20C00C}" srcOrd="6" destOrd="0" parTransId="{7DCA2A54-F58A-476F-BC5C-4C4370FFC91A}" sibTransId="{DD52D8AD-98ED-4BCD-B032-037C2F78FB7A}"/>
    <dgm:cxn modelId="{CEDB2137-C713-4175-B486-B396B118715D}" type="presOf" srcId="{E3041D2C-44CA-4242-9DBE-A337E7708CD8}" destId="{B48EC39C-7928-445F-ACE0-5A06CF754538}" srcOrd="0" destOrd="0" presId="urn:microsoft.com/office/officeart/2005/8/layout/radial5"/>
    <dgm:cxn modelId="{6A8846BC-0271-45C2-9DDD-A7E1C24D9798}" type="presOf" srcId="{7DCA2A54-F58A-476F-BC5C-4C4370FFC91A}" destId="{640263F1-4466-4131-BDF6-5504BD68510D}" srcOrd="0" destOrd="0" presId="urn:microsoft.com/office/officeart/2005/8/layout/radial5"/>
    <dgm:cxn modelId="{75FB34FC-53DF-4574-82A9-395308A7BB21}" srcId="{AFC98CF1-B972-486B-AE15-956D6D250FCA}" destId="{E24EDBC2-BB91-426A-9886-BCEA869078AA}" srcOrd="0" destOrd="0" parTransId="{85E56001-45B7-4B3F-9BF2-9CCFAAB1358C}" sibTransId="{03754BD0-E4C9-41AC-91BF-ABD6423C2B43}"/>
    <dgm:cxn modelId="{93625185-FF11-4E1B-9F05-070D10537ADE}" srcId="{AFC98CF1-B972-486B-AE15-956D6D250FCA}" destId="{A60BA508-1227-4322-8813-1FD230C0D2DA}" srcOrd="5" destOrd="0" parTransId="{F21FDAD1-03F5-43D0-856F-C0630E098BC7}" sibTransId="{038FAA1D-7E4B-489E-89E4-B8C1D2050B50}"/>
    <dgm:cxn modelId="{8CF6B695-3DE2-4FD5-9833-39280D83D5D9}" srcId="{AFC98CF1-B972-486B-AE15-956D6D250FCA}" destId="{76B6F16D-1D23-43EF-A241-1DEBE3137BDD}" srcOrd="1" destOrd="0" parTransId="{D2E76229-333E-4039-B3BE-232D65364309}" sibTransId="{AE364C73-3F6D-4431-BAF3-737BE891EA62}"/>
    <dgm:cxn modelId="{0C99D35F-0097-4796-85D2-3BBE3F5087A9}" type="presOf" srcId="{D2E76229-333E-4039-B3BE-232D65364309}" destId="{7E8294E1-52C7-448B-AD88-B6515FD9EECD}" srcOrd="0" destOrd="0" presId="urn:microsoft.com/office/officeart/2005/8/layout/radial5"/>
    <dgm:cxn modelId="{C9F04702-7500-4F36-8CC6-26790043F969}" type="presParOf" srcId="{928B387F-7931-4717-BF8D-65B28518EB00}" destId="{DF0B7151-FAC0-443F-98A3-65E23B87E958}" srcOrd="0" destOrd="0" presId="urn:microsoft.com/office/officeart/2005/8/layout/radial5"/>
    <dgm:cxn modelId="{75B6EF22-055B-441D-8540-2FB31C40CBF2}" type="presParOf" srcId="{928B387F-7931-4717-BF8D-65B28518EB00}" destId="{170D1ADD-3010-4BD2-A0BF-AD5D8B40C7BC}" srcOrd="1" destOrd="0" presId="urn:microsoft.com/office/officeart/2005/8/layout/radial5"/>
    <dgm:cxn modelId="{0BC31481-F1D9-4656-BAA0-649D1A551123}" type="presParOf" srcId="{170D1ADD-3010-4BD2-A0BF-AD5D8B40C7BC}" destId="{6624959B-AC07-4EA3-A282-BDC9363F11F6}" srcOrd="0" destOrd="0" presId="urn:microsoft.com/office/officeart/2005/8/layout/radial5"/>
    <dgm:cxn modelId="{75FD556E-C252-4473-AA1A-072B2159EE9F}" type="presParOf" srcId="{928B387F-7931-4717-BF8D-65B28518EB00}" destId="{98C0E3C0-F204-4AFC-8D8C-24EBFA6FC1AF}" srcOrd="2" destOrd="0" presId="urn:microsoft.com/office/officeart/2005/8/layout/radial5"/>
    <dgm:cxn modelId="{967E1CFB-5B00-42AC-913E-6A6297A1959F}" type="presParOf" srcId="{928B387F-7931-4717-BF8D-65B28518EB00}" destId="{7E8294E1-52C7-448B-AD88-B6515FD9EECD}" srcOrd="3" destOrd="0" presId="urn:microsoft.com/office/officeart/2005/8/layout/radial5"/>
    <dgm:cxn modelId="{2741C045-7A73-41AB-8B0D-BCD82A46709E}" type="presParOf" srcId="{7E8294E1-52C7-448B-AD88-B6515FD9EECD}" destId="{BB8C0F27-5DD4-4F1B-87A5-369BD8774591}" srcOrd="0" destOrd="0" presId="urn:microsoft.com/office/officeart/2005/8/layout/radial5"/>
    <dgm:cxn modelId="{D39429BB-E6C1-4095-93D2-2C50A49F9DB9}" type="presParOf" srcId="{928B387F-7931-4717-BF8D-65B28518EB00}" destId="{FEBF00F6-AFDE-4AB4-A8ED-99BCC00751F1}" srcOrd="4" destOrd="0" presId="urn:microsoft.com/office/officeart/2005/8/layout/radial5"/>
    <dgm:cxn modelId="{19A608DC-C176-4DD9-80C9-36335DA8D1BD}" type="presParOf" srcId="{928B387F-7931-4717-BF8D-65B28518EB00}" destId="{D6BA709F-DBCE-4627-B49D-11C2719D6C28}" srcOrd="5" destOrd="0" presId="urn:microsoft.com/office/officeart/2005/8/layout/radial5"/>
    <dgm:cxn modelId="{820B709E-E1BD-4E1F-8787-A48C52AE562A}" type="presParOf" srcId="{D6BA709F-DBCE-4627-B49D-11C2719D6C28}" destId="{AD0FE2F6-46C9-45D4-88FE-02DD1873D4A9}" srcOrd="0" destOrd="0" presId="urn:microsoft.com/office/officeart/2005/8/layout/radial5"/>
    <dgm:cxn modelId="{6F8913A9-56FC-4D37-8312-6FE6240323BE}" type="presParOf" srcId="{928B387F-7931-4717-BF8D-65B28518EB00}" destId="{553C30B2-6189-45C0-8CF5-6ED5A531D9DA}" srcOrd="6" destOrd="0" presId="urn:microsoft.com/office/officeart/2005/8/layout/radial5"/>
    <dgm:cxn modelId="{AA4BAD25-D374-4C24-9781-F4AC193FCAD5}" type="presParOf" srcId="{928B387F-7931-4717-BF8D-65B28518EB00}" destId="{09DAC95D-56D1-4FDA-A6C1-F71615B0780C}" srcOrd="7" destOrd="0" presId="urn:microsoft.com/office/officeart/2005/8/layout/radial5"/>
    <dgm:cxn modelId="{318E1F1D-0E4F-4E48-91B5-5C55317B24AD}" type="presParOf" srcId="{09DAC95D-56D1-4FDA-A6C1-F71615B0780C}" destId="{E2E03F43-E954-4ACB-B6E4-BBD48AB01696}" srcOrd="0" destOrd="0" presId="urn:microsoft.com/office/officeart/2005/8/layout/radial5"/>
    <dgm:cxn modelId="{8BA1CC68-72BF-484C-93EE-749FE42F72C0}" type="presParOf" srcId="{928B387F-7931-4717-BF8D-65B28518EB00}" destId="{9A3A1438-BF4E-4280-8669-8028948DDE35}" srcOrd="8" destOrd="0" presId="urn:microsoft.com/office/officeart/2005/8/layout/radial5"/>
    <dgm:cxn modelId="{EEAFC401-2EBC-4E79-A767-20FEC5708760}" type="presParOf" srcId="{928B387F-7931-4717-BF8D-65B28518EB00}" destId="{9B7BF651-F016-4FB5-B734-510C2EFBD9B7}" srcOrd="9" destOrd="0" presId="urn:microsoft.com/office/officeart/2005/8/layout/radial5"/>
    <dgm:cxn modelId="{B4FEC89C-986F-46B4-96E9-5265B7410B8D}" type="presParOf" srcId="{9B7BF651-F016-4FB5-B734-510C2EFBD9B7}" destId="{855C8772-7973-42F0-A403-107B2256143A}" srcOrd="0" destOrd="0" presId="urn:microsoft.com/office/officeart/2005/8/layout/radial5"/>
    <dgm:cxn modelId="{59FE477F-98A5-44F2-AE5B-2359F19AA6AC}" type="presParOf" srcId="{928B387F-7931-4717-BF8D-65B28518EB00}" destId="{B48EC39C-7928-445F-ACE0-5A06CF754538}" srcOrd="10" destOrd="0" presId="urn:microsoft.com/office/officeart/2005/8/layout/radial5"/>
    <dgm:cxn modelId="{8815B0A0-B4A1-498F-8D17-9114D3F51604}" type="presParOf" srcId="{928B387F-7931-4717-BF8D-65B28518EB00}" destId="{3B2A4595-53A2-4D42-A764-9CF965A52BCC}" srcOrd="11" destOrd="0" presId="urn:microsoft.com/office/officeart/2005/8/layout/radial5"/>
    <dgm:cxn modelId="{46B7643F-74E8-4A82-812F-CC0E752479E3}" type="presParOf" srcId="{3B2A4595-53A2-4D42-A764-9CF965A52BCC}" destId="{25298DBD-8E4D-4A57-A34F-8173C2529345}" srcOrd="0" destOrd="0" presId="urn:microsoft.com/office/officeart/2005/8/layout/radial5"/>
    <dgm:cxn modelId="{19E4A240-D252-4E21-BEF4-FE9482DF1566}" type="presParOf" srcId="{928B387F-7931-4717-BF8D-65B28518EB00}" destId="{ED564880-E709-47B7-B6ED-5F9011FCA8E3}" srcOrd="12" destOrd="0" presId="urn:microsoft.com/office/officeart/2005/8/layout/radial5"/>
    <dgm:cxn modelId="{CDD8E8DD-AC9B-44D7-8340-2B10E2928D2D}" type="presParOf" srcId="{928B387F-7931-4717-BF8D-65B28518EB00}" destId="{640263F1-4466-4131-BDF6-5504BD68510D}" srcOrd="13" destOrd="0" presId="urn:microsoft.com/office/officeart/2005/8/layout/radial5"/>
    <dgm:cxn modelId="{14C0FF2B-12BC-4941-9298-9A6E26506F1F}" type="presParOf" srcId="{640263F1-4466-4131-BDF6-5504BD68510D}" destId="{E353D70F-DCC3-42EA-9016-0F76734A76D7}" srcOrd="0" destOrd="0" presId="urn:microsoft.com/office/officeart/2005/8/layout/radial5"/>
    <dgm:cxn modelId="{53306FF9-5774-4DEC-AD95-9F8B59B9F876}" type="presParOf" srcId="{928B387F-7931-4717-BF8D-65B28518EB00}" destId="{3AAA2AFE-D628-4DEC-A394-C18B225BB41E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D435F8-3C7E-47D5-8DB6-DE6A93DE1A6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FC98CF1-B972-486B-AE15-956D6D250FCA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dirty="0" smtClean="0"/>
            <a:t>Silver Command</a:t>
          </a:r>
          <a:endParaRPr lang="en-GB" dirty="0"/>
        </a:p>
      </dgm:t>
    </dgm:pt>
    <dgm:pt modelId="{10548E98-C704-42C6-AA81-C42B1E477BC2}" type="parTrans" cxnId="{D45FD676-C17D-45CC-A37A-768B588C62CB}">
      <dgm:prSet/>
      <dgm:spPr/>
      <dgm:t>
        <a:bodyPr/>
        <a:lstStyle/>
        <a:p>
          <a:endParaRPr lang="en-GB"/>
        </a:p>
      </dgm:t>
    </dgm:pt>
    <dgm:pt modelId="{91906819-DF76-413C-981A-3FEA6E0CE548}" type="sibTrans" cxnId="{D45FD676-C17D-45CC-A37A-768B588C62CB}">
      <dgm:prSet/>
      <dgm:spPr/>
      <dgm:t>
        <a:bodyPr/>
        <a:lstStyle/>
        <a:p>
          <a:endParaRPr lang="en-GB"/>
        </a:p>
      </dgm:t>
    </dgm:pt>
    <dgm:pt modelId="{E24EDBC2-BB91-426A-9886-BCEA869078AA}">
      <dgm:prSet phldrT="[Text]"/>
      <dgm:spPr/>
      <dgm:t>
        <a:bodyPr/>
        <a:lstStyle/>
        <a:p>
          <a:r>
            <a:rPr lang="en-GB" dirty="0" smtClean="0"/>
            <a:t>Silver commander (chair)</a:t>
          </a:r>
          <a:endParaRPr lang="en-GB" dirty="0"/>
        </a:p>
      </dgm:t>
    </dgm:pt>
    <dgm:pt modelId="{85E56001-45B7-4B3F-9BF2-9CCFAAB1358C}" type="parTrans" cxnId="{75FB34FC-53DF-4574-82A9-395308A7BB21}">
      <dgm:prSet/>
      <dgm:spPr/>
      <dgm:t>
        <a:bodyPr/>
        <a:lstStyle/>
        <a:p>
          <a:endParaRPr lang="en-GB"/>
        </a:p>
      </dgm:t>
    </dgm:pt>
    <dgm:pt modelId="{03754BD0-E4C9-41AC-91BF-ABD6423C2B43}" type="sibTrans" cxnId="{75FB34FC-53DF-4574-82A9-395308A7BB21}">
      <dgm:prSet/>
      <dgm:spPr/>
      <dgm:t>
        <a:bodyPr/>
        <a:lstStyle/>
        <a:p>
          <a:endParaRPr lang="en-GB"/>
        </a:p>
      </dgm:t>
    </dgm:pt>
    <dgm:pt modelId="{76B6F16D-1D23-43EF-A241-1DEBE3137BDD}">
      <dgm:prSet phldrT="[Text]"/>
      <dgm:spPr/>
      <dgm:t>
        <a:bodyPr/>
        <a:lstStyle/>
        <a:p>
          <a:r>
            <a:rPr lang="en-GB" dirty="0" smtClean="0"/>
            <a:t>Head of </a:t>
          </a:r>
          <a:r>
            <a:rPr lang="en-GB" dirty="0" err="1" smtClean="0"/>
            <a:t>Comms</a:t>
          </a:r>
          <a:endParaRPr lang="en-GB" dirty="0"/>
        </a:p>
      </dgm:t>
    </dgm:pt>
    <dgm:pt modelId="{D2E76229-333E-4039-B3BE-232D65364309}" type="parTrans" cxnId="{8CF6B695-3DE2-4FD5-9833-39280D83D5D9}">
      <dgm:prSet/>
      <dgm:spPr/>
      <dgm:t>
        <a:bodyPr/>
        <a:lstStyle/>
        <a:p>
          <a:endParaRPr lang="en-GB"/>
        </a:p>
      </dgm:t>
    </dgm:pt>
    <dgm:pt modelId="{AE364C73-3F6D-4431-BAF3-737BE891EA62}" type="sibTrans" cxnId="{8CF6B695-3DE2-4FD5-9833-39280D83D5D9}">
      <dgm:prSet/>
      <dgm:spPr/>
      <dgm:t>
        <a:bodyPr/>
        <a:lstStyle/>
        <a:p>
          <a:endParaRPr lang="en-GB"/>
        </a:p>
      </dgm:t>
    </dgm:pt>
    <dgm:pt modelId="{43DE1B54-9EEC-4ADA-B6E1-45497409430C}">
      <dgm:prSet phldrT="[Text]"/>
      <dgm:spPr/>
      <dgm:t>
        <a:bodyPr/>
        <a:lstStyle/>
        <a:p>
          <a:r>
            <a:rPr lang="en-GB" dirty="0" smtClean="0"/>
            <a:t>Director of Wellbeing</a:t>
          </a:r>
          <a:endParaRPr lang="en-GB" dirty="0"/>
        </a:p>
      </dgm:t>
    </dgm:pt>
    <dgm:pt modelId="{8B53E0A5-C448-4801-8AAC-15EED915FA29}" type="parTrans" cxnId="{08830534-34B6-4907-9DC2-4D0C86C878BD}">
      <dgm:prSet/>
      <dgm:spPr/>
      <dgm:t>
        <a:bodyPr/>
        <a:lstStyle/>
        <a:p>
          <a:endParaRPr lang="en-GB"/>
        </a:p>
      </dgm:t>
    </dgm:pt>
    <dgm:pt modelId="{4158A99E-D27C-4415-844A-A9049651AA79}" type="sibTrans" cxnId="{08830534-34B6-4907-9DC2-4D0C86C878BD}">
      <dgm:prSet/>
      <dgm:spPr/>
      <dgm:t>
        <a:bodyPr/>
        <a:lstStyle/>
        <a:p>
          <a:endParaRPr lang="en-GB"/>
        </a:p>
      </dgm:t>
    </dgm:pt>
    <dgm:pt modelId="{3FE16DF2-E7F1-43B4-991F-0DFF5B20C00C}">
      <dgm:prSet phldrT="[Text]"/>
      <dgm:spPr/>
      <dgm:t>
        <a:bodyPr/>
        <a:lstStyle/>
        <a:p>
          <a:r>
            <a:rPr lang="en-GB" dirty="0" smtClean="0"/>
            <a:t>Director of Student Services and Admin (deputy chair) </a:t>
          </a:r>
          <a:endParaRPr lang="en-GB" dirty="0"/>
        </a:p>
      </dgm:t>
    </dgm:pt>
    <dgm:pt modelId="{7DCA2A54-F58A-476F-BC5C-4C4370FFC91A}" type="parTrans" cxnId="{02E37FBC-2E73-4B2C-905A-A4B7C1D05242}">
      <dgm:prSet/>
      <dgm:spPr/>
      <dgm:t>
        <a:bodyPr/>
        <a:lstStyle/>
        <a:p>
          <a:endParaRPr lang="en-GB"/>
        </a:p>
      </dgm:t>
    </dgm:pt>
    <dgm:pt modelId="{DD52D8AD-98ED-4BCD-B032-037C2F78FB7A}" type="sibTrans" cxnId="{02E37FBC-2E73-4B2C-905A-A4B7C1D05242}">
      <dgm:prSet/>
      <dgm:spPr/>
      <dgm:t>
        <a:bodyPr/>
        <a:lstStyle/>
        <a:p>
          <a:endParaRPr lang="en-GB"/>
        </a:p>
      </dgm:t>
    </dgm:pt>
    <dgm:pt modelId="{A60BA508-1227-4322-8813-1FD230C0D2DA}">
      <dgm:prSet/>
      <dgm:spPr/>
      <dgm:t>
        <a:bodyPr/>
        <a:lstStyle/>
        <a:p>
          <a:r>
            <a:rPr lang="en-GB" dirty="0" smtClean="0"/>
            <a:t>Director of Students’ </a:t>
          </a:r>
          <a:r>
            <a:rPr lang="en-GB" dirty="0" err="1" smtClean="0"/>
            <a:t>Uni</a:t>
          </a:r>
          <a:endParaRPr lang="en-GB" dirty="0"/>
        </a:p>
      </dgm:t>
    </dgm:pt>
    <dgm:pt modelId="{F21FDAD1-03F5-43D0-856F-C0630E098BC7}" type="parTrans" cxnId="{93625185-FF11-4E1B-9F05-070D10537ADE}">
      <dgm:prSet/>
      <dgm:spPr/>
      <dgm:t>
        <a:bodyPr/>
        <a:lstStyle/>
        <a:p>
          <a:endParaRPr lang="en-GB"/>
        </a:p>
      </dgm:t>
    </dgm:pt>
    <dgm:pt modelId="{038FAA1D-7E4B-489E-89E4-B8C1D2050B50}" type="sibTrans" cxnId="{93625185-FF11-4E1B-9F05-070D10537ADE}">
      <dgm:prSet/>
      <dgm:spPr/>
      <dgm:t>
        <a:bodyPr/>
        <a:lstStyle/>
        <a:p>
          <a:endParaRPr lang="en-GB"/>
        </a:p>
      </dgm:t>
    </dgm:pt>
    <dgm:pt modelId="{695DDDBF-DEFE-46B9-88FC-0B629FEC4BD2}">
      <dgm:prSet/>
      <dgm:spPr/>
      <dgm:t>
        <a:bodyPr/>
        <a:lstStyle/>
        <a:p>
          <a:r>
            <a:rPr lang="en-GB" dirty="0" smtClean="0"/>
            <a:t>Campus GP </a:t>
          </a:r>
          <a:endParaRPr lang="en-GB" dirty="0"/>
        </a:p>
      </dgm:t>
    </dgm:pt>
    <dgm:pt modelId="{79780F6A-1933-4DB9-8FF5-3F265A6421B6}" type="parTrans" cxnId="{375B6775-2815-47E6-813F-0BB190B752AB}">
      <dgm:prSet/>
      <dgm:spPr/>
      <dgm:t>
        <a:bodyPr/>
        <a:lstStyle/>
        <a:p>
          <a:endParaRPr lang="en-GB"/>
        </a:p>
      </dgm:t>
    </dgm:pt>
    <dgm:pt modelId="{FFD8ACEE-BF52-494B-B16B-2946443BCF98}" type="sibTrans" cxnId="{375B6775-2815-47E6-813F-0BB190B752AB}">
      <dgm:prSet/>
      <dgm:spPr/>
      <dgm:t>
        <a:bodyPr/>
        <a:lstStyle/>
        <a:p>
          <a:endParaRPr lang="en-GB"/>
        </a:p>
      </dgm:t>
    </dgm:pt>
    <dgm:pt modelId="{E3041D2C-44CA-4242-9DBE-A337E7708CD8}">
      <dgm:prSet/>
      <dgm:spPr/>
      <dgm:t>
        <a:bodyPr/>
        <a:lstStyle/>
        <a:p>
          <a:r>
            <a:rPr lang="en-GB" dirty="0" smtClean="0"/>
            <a:t>Head of Business Continuity</a:t>
          </a:r>
          <a:endParaRPr lang="en-GB" dirty="0"/>
        </a:p>
      </dgm:t>
    </dgm:pt>
    <dgm:pt modelId="{C2949401-768F-41DA-9DC0-E1DC6B787A0D}" type="parTrans" cxnId="{1CFF88F9-63EA-4E60-9D52-DE4A962E2209}">
      <dgm:prSet/>
      <dgm:spPr/>
      <dgm:t>
        <a:bodyPr/>
        <a:lstStyle/>
        <a:p>
          <a:endParaRPr lang="en-GB"/>
        </a:p>
      </dgm:t>
    </dgm:pt>
    <dgm:pt modelId="{C030DC22-210D-4D0B-8A88-2E92E331DC60}" type="sibTrans" cxnId="{1CFF88F9-63EA-4E60-9D52-DE4A962E2209}">
      <dgm:prSet/>
      <dgm:spPr/>
      <dgm:t>
        <a:bodyPr/>
        <a:lstStyle/>
        <a:p>
          <a:endParaRPr lang="en-GB"/>
        </a:p>
      </dgm:t>
    </dgm:pt>
    <dgm:pt modelId="{A7B124E7-C7D7-422E-89C4-E51D3E5BC209}">
      <dgm:prSet/>
      <dgm:spPr/>
      <dgm:t>
        <a:bodyPr/>
        <a:lstStyle/>
        <a:p>
          <a:r>
            <a:rPr lang="en-GB" dirty="0" smtClean="0"/>
            <a:t>Director of Occupational Health</a:t>
          </a:r>
          <a:endParaRPr lang="en-GB" dirty="0"/>
        </a:p>
      </dgm:t>
    </dgm:pt>
    <dgm:pt modelId="{AC438AA5-9CDF-4C81-8F00-1FE3BE9A860F}" type="parTrans" cxnId="{B04C0AB7-92DC-4EDA-A49F-763CFA57EB01}">
      <dgm:prSet/>
      <dgm:spPr/>
      <dgm:t>
        <a:bodyPr/>
        <a:lstStyle/>
        <a:p>
          <a:endParaRPr lang="en-GB"/>
        </a:p>
      </dgm:t>
    </dgm:pt>
    <dgm:pt modelId="{AA898331-D254-49B7-9E82-553743B9F246}" type="sibTrans" cxnId="{B04C0AB7-92DC-4EDA-A49F-763CFA57EB01}">
      <dgm:prSet/>
      <dgm:spPr/>
      <dgm:t>
        <a:bodyPr/>
        <a:lstStyle/>
        <a:p>
          <a:endParaRPr lang="en-GB"/>
        </a:p>
      </dgm:t>
    </dgm:pt>
    <dgm:pt modelId="{30B7723F-596F-459F-B998-AC8E252AE3D5}">
      <dgm:prSet/>
      <dgm:spPr/>
      <dgm:t>
        <a:bodyPr/>
        <a:lstStyle/>
        <a:p>
          <a:r>
            <a:rPr lang="en-GB" dirty="0" smtClean="0"/>
            <a:t>Operational Lead</a:t>
          </a:r>
          <a:endParaRPr lang="en-GB" dirty="0"/>
        </a:p>
      </dgm:t>
    </dgm:pt>
    <dgm:pt modelId="{24863FAF-3823-4B9F-8E2D-29B5D3C18FE4}" type="parTrans" cxnId="{336B42D6-1CC7-499F-B93E-219982E1198B}">
      <dgm:prSet/>
      <dgm:spPr/>
      <dgm:t>
        <a:bodyPr/>
        <a:lstStyle/>
        <a:p>
          <a:endParaRPr lang="en-GB"/>
        </a:p>
      </dgm:t>
    </dgm:pt>
    <dgm:pt modelId="{0E1E4769-8EEF-4CDE-8052-E42B23B8B25A}" type="sibTrans" cxnId="{336B42D6-1CC7-499F-B93E-219982E1198B}">
      <dgm:prSet/>
      <dgm:spPr/>
      <dgm:t>
        <a:bodyPr/>
        <a:lstStyle/>
        <a:p>
          <a:endParaRPr lang="en-GB"/>
        </a:p>
      </dgm:t>
    </dgm:pt>
    <dgm:pt modelId="{090F2AB8-4559-45C0-B881-422B085F0799}">
      <dgm:prSet/>
      <dgm:spPr/>
      <dgm:t>
        <a:bodyPr/>
        <a:lstStyle/>
        <a:p>
          <a:r>
            <a:rPr lang="en-GB" dirty="0" smtClean="0"/>
            <a:t>Insurance </a:t>
          </a:r>
          <a:endParaRPr lang="en-GB" dirty="0"/>
        </a:p>
      </dgm:t>
    </dgm:pt>
    <dgm:pt modelId="{A1D3A43A-EE57-4C0C-9CBD-D2C30B4F0F11}" type="parTrans" cxnId="{504B55E0-48F4-4A1C-8448-33B2F3BC01DE}">
      <dgm:prSet/>
      <dgm:spPr/>
      <dgm:t>
        <a:bodyPr/>
        <a:lstStyle/>
        <a:p>
          <a:endParaRPr lang="en-GB"/>
        </a:p>
      </dgm:t>
    </dgm:pt>
    <dgm:pt modelId="{0C1E60C9-8931-412A-9303-B7ED2C458A9D}" type="sibTrans" cxnId="{504B55E0-48F4-4A1C-8448-33B2F3BC01DE}">
      <dgm:prSet/>
      <dgm:spPr/>
      <dgm:t>
        <a:bodyPr/>
        <a:lstStyle/>
        <a:p>
          <a:endParaRPr lang="en-GB"/>
        </a:p>
      </dgm:t>
    </dgm:pt>
    <dgm:pt modelId="{928B387F-7931-4717-BF8D-65B28518EB00}" type="pres">
      <dgm:prSet presAssocID="{79D435F8-3C7E-47D5-8DB6-DE6A93DE1A6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F0B7151-FAC0-443F-98A3-65E23B87E958}" type="pres">
      <dgm:prSet presAssocID="{AFC98CF1-B972-486B-AE15-956D6D250FCA}" presName="centerShape" presStyleLbl="node0" presStyleIdx="0" presStyleCnt="1"/>
      <dgm:spPr/>
      <dgm:t>
        <a:bodyPr/>
        <a:lstStyle/>
        <a:p>
          <a:endParaRPr lang="en-GB"/>
        </a:p>
      </dgm:t>
    </dgm:pt>
    <dgm:pt modelId="{170D1ADD-3010-4BD2-A0BF-AD5D8B40C7BC}" type="pres">
      <dgm:prSet presAssocID="{85E56001-45B7-4B3F-9BF2-9CCFAAB1358C}" presName="parTrans" presStyleLbl="sibTrans2D1" presStyleIdx="0" presStyleCnt="10"/>
      <dgm:spPr/>
    </dgm:pt>
    <dgm:pt modelId="{6624959B-AC07-4EA3-A282-BDC9363F11F6}" type="pres">
      <dgm:prSet presAssocID="{85E56001-45B7-4B3F-9BF2-9CCFAAB1358C}" presName="connectorText" presStyleLbl="sibTrans2D1" presStyleIdx="0" presStyleCnt="10"/>
      <dgm:spPr/>
    </dgm:pt>
    <dgm:pt modelId="{98C0E3C0-F204-4AFC-8D8C-24EBFA6FC1AF}" type="pres">
      <dgm:prSet presAssocID="{E24EDBC2-BB91-426A-9886-BCEA869078AA}" presName="node" presStyleLbl="node1" presStyleIdx="0" presStyleCnt="10">
        <dgm:presLayoutVars>
          <dgm:bulletEnabled val="1"/>
        </dgm:presLayoutVars>
      </dgm:prSet>
      <dgm:spPr/>
    </dgm:pt>
    <dgm:pt modelId="{7E8294E1-52C7-448B-AD88-B6515FD9EECD}" type="pres">
      <dgm:prSet presAssocID="{D2E76229-333E-4039-B3BE-232D65364309}" presName="parTrans" presStyleLbl="sibTrans2D1" presStyleIdx="1" presStyleCnt="10"/>
      <dgm:spPr/>
    </dgm:pt>
    <dgm:pt modelId="{BB8C0F27-5DD4-4F1B-87A5-369BD8774591}" type="pres">
      <dgm:prSet presAssocID="{D2E76229-333E-4039-B3BE-232D65364309}" presName="connectorText" presStyleLbl="sibTrans2D1" presStyleIdx="1" presStyleCnt="10"/>
      <dgm:spPr/>
    </dgm:pt>
    <dgm:pt modelId="{FEBF00F6-AFDE-4AB4-A8ED-99BCC00751F1}" type="pres">
      <dgm:prSet presAssocID="{76B6F16D-1D23-43EF-A241-1DEBE3137BDD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6AAEC6-E437-438B-9798-414DBC2F548F}" type="pres">
      <dgm:prSet presAssocID="{A1D3A43A-EE57-4C0C-9CBD-D2C30B4F0F11}" presName="parTrans" presStyleLbl="sibTrans2D1" presStyleIdx="2" presStyleCnt="10"/>
      <dgm:spPr/>
    </dgm:pt>
    <dgm:pt modelId="{259E29C7-E75C-4722-BA31-013E17D9608B}" type="pres">
      <dgm:prSet presAssocID="{A1D3A43A-EE57-4C0C-9CBD-D2C30B4F0F11}" presName="connectorText" presStyleLbl="sibTrans2D1" presStyleIdx="2" presStyleCnt="10"/>
      <dgm:spPr/>
    </dgm:pt>
    <dgm:pt modelId="{EEB09717-6447-45EA-8E43-6A0223C3BCFF}" type="pres">
      <dgm:prSet presAssocID="{090F2AB8-4559-45C0-B881-422B085F079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0EE7AB-55E1-4A23-854A-1753C661DCA4}" type="pres">
      <dgm:prSet presAssocID="{24863FAF-3823-4B9F-8E2D-29B5D3C18FE4}" presName="parTrans" presStyleLbl="sibTrans2D1" presStyleIdx="3" presStyleCnt="10"/>
      <dgm:spPr/>
    </dgm:pt>
    <dgm:pt modelId="{7C7CECFC-9656-4EEF-BFEF-719C14B428F6}" type="pres">
      <dgm:prSet presAssocID="{24863FAF-3823-4B9F-8E2D-29B5D3C18FE4}" presName="connectorText" presStyleLbl="sibTrans2D1" presStyleIdx="3" presStyleCnt="10"/>
      <dgm:spPr/>
    </dgm:pt>
    <dgm:pt modelId="{F64D3775-6C40-4534-9133-0F260CE4A820}" type="pres">
      <dgm:prSet presAssocID="{30B7723F-596F-459F-B998-AC8E252AE3D5}" presName="node" presStyleLbl="node1" presStyleIdx="3" presStyleCnt="10">
        <dgm:presLayoutVars>
          <dgm:bulletEnabled val="1"/>
        </dgm:presLayoutVars>
      </dgm:prSet>
      <dgm:spPr/>
    </dgm:pt>
    <dgm:pt modelId="{D6BA709F-DBCE-4627-B49D-11C2719D6C28}" type="pres">
      <dgm:prSet presAssocID="{8B53E0A5-C448-4801-8AAC-15EED915FA29}" presName="parTrans" presStyleLbl="sibTrans2D1" presStyleIdx="4" presStyleCnt="10"/>
      <dgm:spPr/>
    </dgm:pt>
    <dgm:pt modelId="{AD0FE2F6-46C9-45D4-88FE-02DD1873D4A9}" type="pres">
      <dgm:prSet presAssocID="{8B53E0A5-C448-4801-8AAC-15EED915FA29}" presName="connectorText" presStyleLbl="sibTrans2D1" presStyleIdx="4" presStyleCnt="10"/>
      <dgm:spPr/>
    </dgm:pt>
    <dgm:pt modelId="{553C30B2-6189-45C0-8CF5-6ED5A531D9DA}" type="pres">
      <dgm:prSet presAssocID="{43DE1B54-9EEC-4ADA-B6E1-45497409430C}" presName="node" presStyleLbl="node1" presStyleIdx="4" presStyleCnt="10">
        <dgm:presLayoutVars>
          <dgm:bulletEnabled val="1"/>
        </dgm:presLayoutVars>
      </dgm:prSet>
      <dgm:spPr/>
    </dgm:pt>
    <dgm:pt modelId="{CE9FD0C6-0BE2-47CC-AB09-B5560931BEFC}" type="pres">
      <dgm:prSet presAssocID="{AC438AA5-9CDF-4C81-8F00-1FE3BE9A860F}" presName="parTrans" presStyleLbl="sibTrans2D1" presStyleIdx="5" presStyleCnt="10"/>
      <dgm:spPr/>
    </dgm:pt>
    <dgm:pt modelId="{B7CF670B-51E8-4EF6-B6AF-D69B64D58396}" type="pres">
      <dgm:prSet presAssocID="{AC438AA5-9CDF-4C81-8F00-1FE3BE9A860F}" presName="connectorText" presStyleLbl="sibTrans2D1" presStyleIdx="5" presStyleCnt="10"/>
      <dgm:spPr/>
    </dgm:pt>
    <dgm:pt modelId="{76F61A5F-B130-4437-A9D9-1C8BAF7EDD54}" type="pres">
      <dgm:prSet presAssocID="{A7B124E7-C7D7-422E-89C4-E51D3E5BC209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DAC95D-56D1-4FDA-A6C1-F71615B0780C}" type="pres">
      <dgm:prSet presAssocID="{79780F6A-1933-4DB9-8FF5-3F265A6421B6}" presName="parTrans" presStyleLbl="sibTrans2D1" presStyleIdx="6" presStyleCnt="10"/>
      <dgm:spPr/>
    </dgm:pt>
    <dgm:pt modelId="{E2E03F43-E954-4ACB-B6E4-BBD48AB01696}" type="pres">
      <dgm:prSet presAssocID="{79780F6A-1933-4DB9-8FF5-3F265A6421B6}" presName="connectorText" presStyleLbl="sibTrans2D1" presStyleIdx="6" presStyleCnt="10"/>
      <dgm:spPr/>
    </dgm:pt>
    <dgm:pt modelId="{9A3A1438-BF4E-4280-8669-8028948DDE35}" type="pres">
      <dgm:prSet presAssocID="{695DDDBF-DEFE-46B9-88FC-0B629FEC4BD2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7BF651-F016-4FB5-B734-510C2EFBD9B7}" type="pres">
      <dgm:prSet presAssocID="{C2949401-768F-41DA-9DC0-E1DC6B787A0D}" presName="parTrans" presStyleLbl="sibTrans2D1" presStyleIdx="7" presStyleCnt="10"/>
      <dgm:spPr/>
    </dgm:pt>
    <dgm:pt modelId="{855C8772-7973-42F0-A403-107B2256143A}" type="pres">
      <dgm:prSet presAssocID="{C2949401-768F-41DA-9DC0-E1DC6B787A0D}" presName="connectorText" presStyleLbl="sibTrans2D1" presStyleIdx="7" presStyleCnt="10"/>
      <dgm:spPr/>
    </dgm:pt>
    <dgm:pt modelId="{B48EC39C-7928-445F-ACE0-5A06CF754538}" type="pres">
      <dgm:prSet presAssocID="{E3041D2C-44CA-4242-9DBE-A337E7708CD8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2A4595-53A2-4D42-A764-9CF965A52BCC}" type="pres">
      <dgm:prSet presAssocID="{F21FDAD1-03F5-43D0-856F-C0630E098BC7}" presName="parTrans" presStyleLbl="sibTrans2D1" presStyleIdx="8" presStyleCnt="10"/>
      <dgm:spPr/>
    </dgm:pt>
    <dgm:pt modelId="{25298DBD-8E4D-4A57-A34F-8173C2529345}" type="pres">
      <dgm:prSet presAssocID="{F21FDAD1-03F5-43D0-856F-C0630E098BC7}" presName="connectorText" presStyleLbl="sibTrans2D1" presStyleIdx="8" presStyleCnt="10"/>
      <dgm:spPr/>
    </dgm:pt>
    <dgm:pt modelId="{ED564880-E709-47B7-B6ED-5F9011FCA8E3}" type="pres">
      <dgm:prSet presAssocID="{A60BA508-1227-4322-8813-1FD230C0D2DA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0263F1-4466-4131-BDF6-5504BD68510D}" type="pres">
      <dgm:prSet presAssocID="{7DCA2A54-F58A-476F-BC5C-4C4370FFC91A}" presName="parTrans" presStyleLbl="sibTrans2D1" presStyleIdx="9" presStyleCnt="10"/>
      <dgm:spPr/>
    </dgm:pt>
    <dgm:pt modelId="{E353D70F-DCC3-42EA-9016-0F76734A76D7}" type="pres">
      <dgm:prSet presAssocID="{7DCA2A54-F58A-476F-BC5C-4C4370FFC91A}" presName="connectorText" presStyleLbl="sibTrans2D1" presStyleIdx="9" presStyleCnt="10"/>
      <dgm:spPr/>
    </dgm:pt>
    <dgm:pt modelId="{3AAA2AFE-D628-4DEC-A394-C18B225BB41E}" type="pres">
      <dgm:prSet presAssocID="{3FE16DF2-E7F1-43B4-991F-0DFF5B20C00C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4149BC3-5C30-4CA1-BEAD-5C0FD1345783}" type="presOf" srcId="{AC438AA5-9CDF-4C81-8F00-1FE3BE9A860F}" destId="{B7CF670B-51E8-4EF6-B6AF-D69B64D58396}" srcOrd="1" destOrd="0" presId="urn:microsoft.com/office/officeart/2005/8/layout/radial5"/>
    <dgm:cxn modelId="{F7484FE0-9AB9-4A91-B7F5-4CD6CC4D61C4}" type="presOf" srcId="{AFC98CF1-B972-486B-AE15-956D6D250FCA}" destId="{DF0B7151-FAC0-443F-98A3-65E23B87E958}" srcOrd="0" destOrd="0" presId="urn:microsoft.com/office/officeart/2005/8/layout/radial5"/>
    <dgm:cxn modelId="{93625185-FF11-4E1B-9F05-070D10537ADE}" srcId="{AFC98CF1-B972-486B-AE15-956D6D250FCA}" destId="{A60BA508-1227-4322-8813-1FD230C0D2DA}" srcOrd="8" destOrd="0" parTransId="{F21FDAD1-03F5-43D0-856F-C0630E098BC7}" sibTransId="{038FAA1D-7E4B-489E-89E4-B8C1D2050B50}"/>
    <dgm:cxn modelId="{89247398-2678-4457-993B-7FADDCF1747C}" type="presOf" srcId="{79D435F8-3C7E-47D5-8DB6-DE6A93DE1A6D}" destId="{928B387F-7931-4717-BF8D-65B28518EB00}" srcOrd="0" destOrd="0" presId="urn:microsoft.com/office/officeart/2005/8/layout/radial5"/>
    <dgm:cxn modelId="{9093390F-21CF-430B-907B-A65D936E576A}" type="presOf" srcId="{79780F6A-1933-4DB9-8FF5-3F265A6421B6}" destId="{E2E03F43-E954-4ACB-B6E4-BBD48AB01696}" srcOrd="1" destOrd="0" presId="urn:microsoft.com/office/officeart/2005/8/layout/radial5"/>
    <dgm:cxn modelId="{0B518A06-57F8-4FE1-A87F-F7A25F6526AD}" type="presOf" srcId="{7DCA2A54-F58A-476F-BC5C-4C4370FFC91A}" destId="{E353D70F-DCC3-42EA-9016-0F76734A76D7}" srcOrd="1" destOrd="0" presId="urn:microsoft.com/office/officeart/2005/8/layout/radial5"/>
    <dgm:cxn modelId="{3E05922E-3468-44AC-876E-2E7C3D262123}" type="presOf" srcId="{D2E76229-333E-4039-B3BE-232D65364309}" destId="{BB8C0F27-5DD4-4F1B-87A5-369BD8774591}" srcOrd="1" destOrd="0" presId="urn:microsoft.com/office/officeart/2005/8/layout/radial5"/>
    <dgm:cxn modelId="{77FC1565-753C-418A-9C80-3DF0DBBAC9B3}" type="presOf" srcId="{090F2AB8-4559-45C0-B881-422B085F0799}" destId="{EEB09717-6447-45EA-8E43-6A0223C3BCFF}" srcOrd="0" destOrd="0" presId="urn:microsoft.com/office/officeart/2005/8/layout/radial5"/>
    <dgm:cxn modelId="{CBE50298-5E19-4AFC-BA32-898FEEA64E80}" type="presOf" srcId="{3FE16DF2-E7F1-43B4-991F-0DFF5B20C00C}" destId="{3AAA2AFE-D628-4DEC-A394-C18B225BB41E}" srcOrd="0" destOrd="0" presId="urn:microsoft.com/office/officeart/2005/8/layout/radial5"/>
    <dgm:cxn modelId="{DF5AFDE8-9568-4E1D-AC55-1115CF925F9E}" type="presOf" srcId="{8B53E0A5-C448-4801-8AAC-15EED915FA29}" destId="{D6BA709F-DBCE-4627-B49D-11C2719D6C28}" srcOrd="0" destOrd="0" presId="urn:microsoft.com/office/officeart/2005/8/layout/radial5"/>
    <dgm:cxn modelId="{02E37FBC-2E73-4B2C-905A-A4B7C1D05242}" srcId="{AFC98CF1-B972-486B-AE15-956D6D250FCA}" destId="{3FE16DF2-E7F1-43B4-991F-0DFF5B20C00C}" srcOrd="9" destOrd="0" parTransId="{7DCA2A54-F58A-476F-BC5C-4C4370FFC91A}" sibTransId="{DD52D8AD-98ED-4BCD-B032-037C2F78FB7A}"/>
    <dgm:cxn modelId="{B1C09E08-66B3-41FB-A794-8D21E8BF1190}" type="presOf" srcId="{43DE1B54-9EEC-4ADA-B6E1-45497409430C}" destId="{553C30B2-6189-45C0-8CF5-6ED5A531D9DA}" srcOrd="0" destOrd="0" presId="urn:microsoft.com/office/officeart/2005/8/layout/radial5"/>
    <dgm:cxn modelId="{8CF6B695-3DE2-4FD5-9833-39280D83D5D9}" srcId="{AFC98CF1-B972-486B-AE15-956D6D250FCA}" destId="{76B6F16D-1D23-43EF-A241-1DEBE3137BDD}" srcOrd="1" destOrd="0" parTransId="{D2E76229-333E-4039-B3BE-232D65364309}" sibTransId="{AE364C73-3F6D-4431-BAF3-737BE891EA62}"/>
    <dgm:cxn modelId="{E5F2E66E-0C8B-4A32-8DC2-5F586AA69C5A}" type="presOf" srcId="{A1D3A43A-EE57-4C0C-9CBD-D2C30B4F0F11}" destId="{0C6AAEC6-E437-438B-9798-414DBC2F548F}" srcOrd="0" destOrd="0" presId="urn:microsoft.com/office/officeart/2005/8/layout/radial5"/>
    <dgm:cxn modelId="{60C36BC7-637C-4F6C-885D-B067DF33DDAE}" type="presOf" srcId="{85E56001-45B7-4B3F-9BF2-9CCFAAB1358C}" destId="{6624959B-AC07-4EA3-A282-BDC9363F11F6}" srcOrd="1" destOrd="0" presId="urn:microsoft.com/office/officeart/2005/8/layout/radial5"/>
    <dgm:cxn modelId="{D45FD676-C17D-45CC-A37A-768B588C62CB}" srcId="{79D435F8-3C7E-47D5-8DB6-DE6A93DE1A6D}" destId="{AFC98CF1-B972-486B-AE15-956D6D250FCA}" srcOrd="0" destOrd="0" parTransId="{10548E98-C704-42C6-AA81-C42B1E477BC2}" sibTransId="{91906819-DF76-413C-981A-3FEA6E0CE548}"/>
    <dgm:cxn modelId="{49A320F4-9CCA-4085-A5F9-194159FD71B3}" type="presOf" srcId="{8B53E0A5-C448-4801-8AAC-15EED915FA29}" destId="{AD0FE2F6-46C9-45D4-88FE-02DD1873D4A9}" srcOrd="1" destOrd="0" presId="urn:microsoft.com/office/officeart/2005/8/layout/radial5"/>
    <dgm:cxn modelId="{4DF4C13D-90F3-4F21-96E5-3A33D136E0A5}" type="presOf" srcId="{A1D3A43A-EE57-4C0C-9CBD-D2C30B4F0F11}" destId="{259E29C7-E75C-4722-BA31-013E17D9608B}" srcOrd="1" destOrd="0" presId="urn:microsoft.com/office/officeart/2005/8/layout/radial5"/>
    <dgm:cxn modelId="{336B42D6-1CC7-499F-B93E-219982E1198B}" srcId="{AFC98CF1-B972-486B-AE15-956D6D250FCA}" destId="{30B7723F-596F-459F-B998-AC8E252AE3D5}" srcOrd="3" destOrd="0" parTransId="{24863FAF-3823-4B9F-8E2D-29B5D3C18FE4}" sibTransId="{0E1E4769-8EEF-4CDE-8052-E42B23B8B25A}"/>
    <dgm:cxn modelId="{E9498D08-F102-4F10-AAE7-6E3E8CDABB49}" type="presOf" srcId="{24863FAF-3823-4B9F-8E2D-29B5D3C18FE4}" destId="{810EE7AB-55E1-4A23-854A-1753C661DCA4}" srcOrd="0" destOrd="0" presId="urn:microsoft.com/office/officeart/2005/8/layout/radial5"/>
    <dgm:cxn modelId="{1CFF88F9-63EA-4E60-9D52-DE4A962E2209}" srcId="{AFC98CF1-B972-486B-AE15-956D6D250FCA}" destId="{E3041D2C-44CA-4242-9DBE-A337E7708CD8}" srcOrd="7" destOrd="0" parTransId="{C2949401-768F-41DA-9DC0-E1DC6B787A0D}" sibTransId="{C030DC22-210D-4D0B-8A88-2E92E331DC60}"/>
    <dgm:cxn modelId="{E49E5866-5ED4-482C-85A5-A7110EB2B01A}" type="presOf" srcId="{30B7723F-596F-459F-B998-AC8E252AE3D5}" destId="{F64D3775-6C40-4534-9133-0F260CE4A820}" srcOrd="0" destOrd="0" presId="urn:microsoft.com/office/officeart/2005/8/layout/radial5"/>
    <dgm:cxn modelId="{03FB973F-7002-4F41-9C6A-E523ABF1DCD8}" type="presOf" srcId="{E24EDBC2-BB91-426A-9886-BCEA869078AA}" destId="{98C0E3C0-F204-4AFC-8D8C-24EBFA6FC1AF}" srcOrd="0" destOrd="0" presId="urn:microsoft.com/office/officeart/2005/8/layout/radial5"/>
    <dgm:cxn modelId="{EAB07603-6BD9-4EED-A7E6-27F4797BC056}" type="presOf" srcId="{7DCA2A54-F58A-476F-BC5C-4C4370FFC91A}" destId="{640263F1-4466-4131-BDF6-5504BD68510D}" srcOrd="0" destOrd="0" presId="urn:microsoft.com/office/officeart/2005/8/layout/radial5"/>
    <dgm:cxn modelId="{08830534-34B6-4907-9DC2-4D0C86C878BD}" srcId="{AFC98CF1-B972-486B-AE15-956D6D250FCA}" destId="{43DE1B54-9EEC-4ADA-B6E1-45497409430C}" srcOrd="4" destOrd="0" parTransId="{8B53E0A5-C448-4801-8AAC-15EED915FA29}" sibTransId="{4158A99E-D27C-4415-844A-A9049651AA79}"/>
    <dgm:cxn modelId="{402AF7AF-3FFA-47E7-B024-387FCB0480C1}" type="presOf" srcId="{AC438AA5-9CDF-4C81-8F00-1FE3BE9A860F}" destId="{CE9FD0C6-0BE2-47CC-AB09-B5560931BEFC}" srcOrd="0" destOrd="0" presId="urn:microsoft.com/office/officeart/2005/8/layout/radial5"/>
    <dgm:cxn modelId="{B04C0AB7-92DC-4EDA-A49F-763CFA57EB01}" srcId="{AFC98CF1-B972-486B-AE15-956D6D250FCA}" destId="{A7B124E7-C7D7-422E-89C4-E51D3E5BC209}" srcOrd="5" destOrd="0" parTransId="{AC438AA5-9CDF-4C81-8F00-1FE3BE9A860F}" sibTransId="{AA898331-D254-49B7-9E82-553743B9F246}"/>
    <dgm:cxn modelId="{FEF57C15-E540-4266-9335-1A512F28C477}" type="presOf" srcId="{85E56001-45B7-4B3F-9BF2-9CCFAAB1358C}" destId="{170D1ADD-3010-4BD2-A0BF-AD5D8B40C7BC}" srcOrd="0" destOrd="0" presId="urn:microsoft.com/office/officeart/2005/8/layout/radial5"/>
    <dgm:cxn modelId="{8193B24B-174F-4E22-8735-48CB0E3474DF}" type="presOf" srcId="{C2949401-768F-41DA-9DC0-E1DC6B787A0D}" destId="{9B7BF651-F016-4FB5-B734-510C2EFBD9B7}" srcOrd="0" destOrd="0" presId="urn:microsoft.com/office/officeart/2005/8/layout/radial5"/>
    <dgm:cxn modelId="{C4ED5238-CD87-4FF2-8AFC-0318B7571817}" type="presOf" srcId="{24863FAF-3823-4B9F-8E2D-29B5D3C18FE4}" destId="{7C7CECFC-9656-4EEF-BFEF-719C14B428F6}" srcOrd="1" destOrd="0" presId="urn:microsoft.com/office/officeart/2005/8/layout/radial5"/>
    <dgm:cxn modelId="{375B6775-2815-47E6-813F-0BB190B752AB}" srcId="{AFC98CF1-B972-486B-AE15-956D6D250FCA}" destId="{695DDDBF-DEFE-46B9-88FC-0B629FEC4BD2}" srcOrd="6" destOrd="0" parTransId="{79780F6A-1933-4DB9-8FF5-3F265A6421B6}" sibTransId="{FFD8ACEE-BF52-494B-B16B-2946443BCF98}"/>
    <dgm:cxn modelId="{C4F9E8F2-6445-49CF-A738-8405F090ADD7}" type="presOf" srcId="{695DDDBF-DEFE-46B9-88FC-0B629FEC4BD2}" destId="{9A3A1438-BF4E-4280-8669-8028948DDE35}" srcOrd="0" destOrd="0" presId="urn:microsoft.com/office/officeart/2005/8/layout/radial5"/>
    <dgm:cxn modelId="{024E9E57-A5C9-46E3-BFD1-1A06C0381F07}" type="presOf" srcId="{C2949401-768F-41DA-9DC0-E1DC6B787A0D}" destId="{855C8772-7973-42F0-A403-107B2256143A}" srcOrd="1" destOrd="0" presId="urn:microsoft.com/office/officeart/2005/8/layout/radial5"/>
    <dgm:cxn modelId="{A71C3824-6F91-4086-9FB3-A55A0A60304B}" type="presOf" srcId="{D2E76229-333E-4039-B3BE-232D65364309}" destId="{7E8294E1-52C7-448B-AD88-B6515FD9EECD}" srcOrd="0" destOrd="0" presId="urn:microsoft.com/office/officeart/2005/8/layout/radial5"/>
    <dgm:cxn modelId="{8DADE6BE-210B-4FA4-A2E2-C3C6E477DFBA}" type="presOf" srcId="{79780F6A-1933-4DB9-8FF5-3F265A6421B6}" destId="{09DAC95D-56D1-4FDA-A6C1-F71615B0780C}" srcOrd="0" destOrd="0" presId="urn:microsoft.com/office/officeart/2005/8/layout/radial5"/>
    <dgm:cxn modelId="{75FB34FC-53DF-4574-82A9-395308A7BB21}" srcId="{AFC98CF1-B972-486B-AE15-956D6D250FCA}" destId="{E24EDBC2-BB91-426A-9886-BCEA869078AA}" srcOrd="0" destOrd="0" parTransId="{85E56001-45B7-4B3F-9BF2-9CCFAAB1358C}" sibTransId="{03754BD0-E4C9-41AC-91BF-ABD6423C2B43}"/>
    <dgm:cxn modelId="{326497A7-C1D7-46C1-8CFB-C8E737014A1B}" type="presOf" srcId="{76B6F16D-1D23-43EF-A241-1DEBE3137BDD}" destId="{FEBF00F6-AFDE-4AB4-A8ED-99BCC00751F1}" srcOrd="0" destOrd="0" presId="urn:microsoft.com/office/officeart/2005/8/layout/radial5"/>
    <dgm:cxn modelId="{504B55E0-48F4-4A1C-8448-33B2F3BC01DE}" srcId="{AFC98CF1-B972-486B-AE15-956D6D250FCA}" destId="{090F2AB8-4559-45C0-B881-422B085F0799}" srcOrd="2" destOrd="0" parTransId="{A1D3A43A-EE57-4C0C-9CBD-D2C30B4F0F11}" sibTransId="{0C1E60C9-8931-412A-9303-B7ED2C458A9D}"/>
    <dgm:cxn modelId="{3EDE25CF-D548-45D6-89B0-FE07A261761E}" type="presOf" srcId="{F21FDAD1-03F5-43D0-856F-C0630E098BC7}" destId="{3B2A4595-53A2-4D42-A764-9CF965A52BCC}" srcOrd="0" destOrd="0" presId="urn:microsoft.com/office/officeart/2005/8/layout/radial5"/>
    <dgm:cxn modelId="{74826D5C-7687-40D5-8CBA-2B4929BCFD40}" type="presOf" srcId="{A60BA508-1227-4322-8813-1FD230C0D2DA}" destId="{ED564880-E709-47B7-B6ED-5F9011FCA8E3}" srcOrd="0" destOrd="0" presId="urn:microsoft.com/office/officeart/2005/8/layout/radial5"/>
    <dgm:cxn modelId="{4C9EBFB1-9B47-48E0-BB6A-245BBE72D4DE}" type="presOf" srcId="{A7B124E7-C7D7-422E-89C4-E51D3E5BC209}" destId="{76F61A5F-B130-4437-A9D9-1C8BAF7EDD54}" srcOrd="0" destOrd="0" presId="urn:microsoft.com/office/officeart/2005/8/layout/radial5"/>
    <dgm:cxn modelId="{248304CA-E1A6-457F-BCBA-4569248EF8B3}" type="presOf" srcId="{E3041D2C-44CA-4242-9DBE-A337E7708CD8}" destId="{B48EC39C-7928-445F-ACE0-5A06CF754538}" srcOrd="0" destOrd="0" presId="urn:microsoft.com/office/officeart/2005/8/layout/radial5"/>
    <dgm:cxn modelId="{80CA6987-9A81-4622-A21B-7B84B7B9A0D3}" type="presOf" srcId="{F21FDAD1-03F5-43D0-856F-C0630E098BC7}" destId="{25298DBD-8E4D-4A57-A34F-8173C2529345}" srcOrd="1" destOrd="0" presId="urn:microsoft.com/office/officeart/2005/8/layout/radial5"/>
    <dgm:cxn modelId="{80AAA8D5-CAF2-4E2F-A11F-C18D241A7F1B}" type="presParOf" srcId="{928B387F-7931-4717-BF8D-65B28518EB00}" destId="{DF0B7151-FAC0-443F-98A3-65E23B87E958}" srcOrd="0" destOrd="0" presId="urn:microsoft.com/office/officeart/2005/8/layout/radial5"/>
    <dgm:cxn modelId="{FADB0D3B-C705-4A8C-9049-CCBDA227BF2C}" type="presParOf" srcId="{928B387F-7931-4717-BF8D-65B28518EB00}" destId="{170D1ADD-3010-4BD2-A0BF-AD5D8B40C7BC}" srcOrd="1" destOrd="0" presId="urn:microsoft.com/office/officeart/2005/8/layout/radial5"/>
    <dgm:cxn modelId="{CDE75CCB-D7C9-454C-BEBE-A80565CFD0DB}" type="presParOf" srcId="{170D1ADD-3010-4BD2-A0BF-AD5D8B40C7BC}" destId="{6624959B-AC07-4EA3-A282-BDC9363F11F6}" srcOrd="0" destOrd="0" presId="urn:microsoft.com/office/officeart/2005/8/layout/radial5"/>
    <dgm:cxn modelId="{52DEC729-928A-45B4-9506-0E40A64B46B2}" type="presParOf" srcId="{928B387F-7931-4717-BF8D-65B28518EB00}" destId="{98C0E3C0-F204-4AFC-8D8C-24EBFA6FC1AF}" srcOrd="2" destOrd="0" presId="urn:microsoft.com/office/officeart/2005/8/layout/radial5"/>
    <dgm:cxn modelId="{C385B7C2-0B05-4E18-A2D1-67CB1A5FCDC5}" type="presParOf" srcId="{928B387F-7931-4717-BF8D-65B28518EB00}" destId="{7E8294E1-52C7-448B-AD88-B6515FD9EECD}" srcOrd="3" destOrd="0" presId="urn:microsoft.com/office/officeart/2005/8/layout/radial5"/>
    <dgm:cxn modelId="{DF8F706E-DEE4-411C-90FC-4C3F1841006D}" type="presParOf" srcId="{7E8294E1-52C7-448B-AD88-B6515FD9EECD}" destId="{BB8C0F27-5DD4-4F1B-87A5-369BD8774591}" srcOrd="0" destOrd="0" presId="urn:microsoft.com/office/officeart/2005/8/layout/radial5"/>
    <dgm:cxn modelId="{E7FCDFBF-FA82-4A74-8E8F-4304A9A01534}" type="presParOf" srcId="{928B387F-7931-4717-BF8D-65B28518EB00}" destId="{FEBF00F6-AFDE-4AB4-A8ED-99BCC00751F1}" srcOrd="4" destOrd="0" presId="urn:microsoft.com/office/officeart/2005/8/layout/radial5"/>
    <dgm:cxn modelId="{7D20103A-95A0-4B09-845B-7E7A1B056DF8}" type="presParOf" srcId="{928B387F-7931-4717-BF8D-65B28518EB00}" destId="{0C6AAEC6-E437-438B-9798-414DBC2F548F}" srcOrd="5" destOrd="0" presId="urn:microsoft.com/office/officeart/2005/8/layout/radial5"/>
    <dgm:cxn modelId="{1B2E5347-90CA-4906-BDB0-AF17F266B7CF}" type="presParOf" srcId="{0C6AAEC6-E437-438B-9798-414DBC2F548F}" destId="{259E29C7-E75C-4722-BA31-013E17D9608B}" srcOrd="0" destOrd="0" presId="urn:microsoft.com/office/officeart/2005/8/layout/radial5"/>
    <dgm:cxn modelId="{46CAB940-40FB-4715-B375-8D32D31ED8C6}" type="presParOf" srcId="{928B387F-7931-4717-BF8D-65B28518EB00}" destId="{EEB09717-6447-45EA-8E43-6A0223C3BCFF}" srcOrd="6" destOrd="0" presId="urn:microsoft.com/office/officeart/2005/8/layout/radial5"/>
    <dgm:cxn modelId="{85E1A4B4-5E41-4098-A191-C0E3566EFCA7}" type="presParOf" srcId="{928B387F-7931-4717-BF8D-65B28518EB00}" destId="{810EE7AB-55E1-4A23-854A-1753C661DCA4}" srcOrd="7" destOrd="0" presId="urn:microsoft.com/office/officeart/2005/8/layout/radial5"/>
    <dgm:cxn modelId="{D5F5633A-C256-482C-AFC4-A29D8BC5BA86}" type="presParOf" srcId="{810EE7AB-55E1-4A23-854A-1753C661DCA4}" destId="{7C7CECFC-9656-4EEF-BFEF-719C14B428F6}" srcOrd="0" destOrd="0" presId="urn:microsoft.com/office/officeart/2005/8/layout/radial5"/>
    <dgm:cxn modelId="{EC8CCB95-BE22-481B-B859-0D3F31F74479}" type="presParOf" srcId="{928B387F-7931-4717-BF8D-65B28518EB00}" destId="{F64D3775-6C40-4534-9133-0F260CE4A820}" srcOrd="8" destOrd="0" presId="urn:microsoft.com/office/officeart/2005/8/layout/radial5"/>
    <dgm:cxn modelId="{B381F3A5-81DA-4695-9934-ED0A23A92B36}" type="presParOf" srcId="{928B387F-7931-4717-BF8D-65B28518EB00}" destId="{D6BA709F-DBCE-4627-B49D-11C2719D6C28}" srcOrd="9" destOrd="0" presId="urn:microsoft.com/office/officeart/2005/8/layout/radial5"/>
    <dgm:cxn modelId="{1D83A665-01B5-4C74-9AB3-DCEC801D8D28}" type="presParOf" srcId="{D6BA709F-DBCE-4627-B49D-11C2719D6C28}" destId="{AD0FE2F6-46C9-45D4-88FE-02DD1873D4A9}" srcOrd="0" destOrd="0" presId="urn:microsoft.com/office/officeart/2005/8/layout/radial5"/>
    <dgm:cxn modelId="{FEAF50EC-F8C6-420F-BF8F-2C25F4DBE6C5}" type="presParOf" srcId="{928B387F-7931-4717-BF8D-65B28518EB00}" destId="{553C30B2-6189-45C0-8CF5-6ED5A531D9DA}" srcOrd="10" destOrd="0" presId="urn:microsoft.com/office/officeart/2005/8/layout/radial5"/>
    <dgm:cxn modelId="{51F344F3-3378-4EC5-A62F-D31FC250991A}" type="presParOf" srcId="{928B387F-7931-4717-BF8D-65B28518EB00}" destId="{CE9FD0C6-0BE2-47CC-AB09-B5560931BEFC}" srcOrd="11" destOrd="0" presId="urn:microsoft.com/office/officeart/2005/8/layout/radial5"/>
    <dgm:cxn modelId="{31405D9D-EC2E-4274-BB12-128AC7401A1B}" type="presParOf" srcId="{CE9FD0C6-0BE2-47CC-AB09-B5560931BEFC}" destId="{B7CF670B-51E8-4EF6-B6AF-D69B64D58396}" srcOrd="0" destOrd="0" presId="urn:microsoft.com/office/officeart/2005/8/layout/radial5"/>
    <dgm:cxn modelId="{96B8B69D-50C5-4367-8A9E-72DBC0F375F5}" type="presParOf" srcId="{928B387F-7931-4717-BF8D-65B28518EB00}" destId="{76F61A5F-B130-4437-A9D9-1C8BAF7EDD54}" srcOrd="12" destOrd="0" presId="urn:microsoft.com/office/officeart/2005/8/layout/radial5"/>
    <dgm:cxn modelId="{A8252243-0DE9-4127-91F7-E9B7071D0C33}" type="presParOf" srcId="{928B387F-7931-4717-BF8D-65B28518EB00}" destId="{09DAC95D-56D1-4FDA-A6C1-F71615B0780C}" srcOrd="13" destOrd="0" presId="urn:microsoft.com/office/officeart/2005/8/layout/radial5"/>
    <dgm:cxn modelId="{78787DE5-51CE-4097-8739-F36DA225AEED}" type="presParOf" srcId="{09DAC95D-56D1-4FDA-A6C1-F71615B0780C}" destId="{E2E03F43-E954-4ACB-B6E4-BBD48AB01696}" srcOrd="0" destOrd="0" presId="urn:microsoft.com/office/officeart/2005/8/layout/radial5"/>
    <dgm:cxn modelId="{D77B221E-B183-42F8-932D-6CBF2416E391}" type="presParOf" srcId="{928B387F-7931-4717-BF8D-65B28518EB00}" destId="{9A3A1438-BF4E-4280-8669-8028948DDE35}" srcOrd="14" destOrd="0" presId="urn:microsoft.com/office/officeart/2005/8/layout/radial5"/>
    <dgm:cxn modelId="{A7C61AF6-E332-4A9C-8772-3386422D06D9}" type="presParOf" srcId="{928B387F-7931-4717-BF8D-65B28518EB00}" destId="{9B7BF651-F016-4FB5-B734-510C2EFBD9B7}" srcOrd="15" destOrd="0" presId="urn:microsoft.com/office/officeart/2005/8/layout/radial5"/>
    <dgm:cxn modelId="{144B5DAE-F08E-49F2-A31A-48652585E73C}" type="presParOf" srcId="{9B7BF651-F016-4FB5-B734-510C2EFBD9B7}" destId="{855C8772-7973-42F0-A403-107B2256143A}" srcOrd="0" destOrd="0" presId="urn:microsoft.com/office/officeart/2005/8/layout/radial5"/>
    <dgm:cxn modelId="{7458C50E-0527-4947-9FAA-64EC776AEC44}" type="presParOf" srcId="{928B387F-7931-4717-BF8D-65B28518EB00}" destId="{B48EC39C-7928-445F-ACE0-5A06CF754538}" srcOrd="16" destOrd="0" presId="urn:microsoft.com/office/officeart/2005/8/layout/radial5"/>
    <dgm:cxn modelId="{108E5B95-A676-4938-8FEA-D31429EE065F}" type="presParOf" srcId="{928B387F-7931-4717-BF8D-65B28518EB00}" destId="{3B2A4595-53A2-4D42-A764-9CF965A52BCC}" srcOrd="17" destOrd="0" presId="urn:microsoft.com/office/officeart/2005/8/layout/radial5"/>
    <dgm:cxn modelId="{1750710B-DF51-4EAD-B700-EB72A47AC689}" type="presParOf" srcId="{3B2A4595-53A2-4D42-A764-9CF965A52BCC}" destId="{25298DBD-8E4D-4A57-A34F-8173C2529345}" srcOrd="0" destOrd="0" presId="urn:microsoft.com/office/officeart/2005/8/layout/radial5"/>
    <dgm:cxn modelId="{05A042B8-166A-48BA-997B-6AB6432CDF5B}" type="presParOf" srcId="{928B387F-7931-4717-BF8D-65B28518EB00}" destId="{ED564880-E709-47B7-B6ED-5F9011FCA8E3}" srcOrd="18" destOrd="0" presId="urn:microsoft.com/office/officeart/2005/8/layout/radial5"/>
    <dgm:cxn modelId="{8AAAFB4F-77EF-4E1B-9BB6-E0665A0239B2}" type="presParOf" srcId="{928B387F-7931-4717-BF8D-65B28518EB00}" destId="{640263F1-4466-4131-BDF6-5504BD68510D}" srcOrd="19" destOrd="0" presId="urn:microsoft.com/office/officeart/2005/8/layout/radial5"/>
    <dgm:cxn modelId="{DA3EEE45-C747-4FE3-9B70-701C786045C5}" type="presParOf" srcId="{640263F1-4466-4131-BDF6-5504BD68510D}" destId="{E353D70F-DCC3-42EA-9016-0F76734A76D7}" srcOrd="0" destOrd="0" presId="urn:microsoft.com/office/officeart/2005/8/layout/radial5"/>
    <dgm:cxn modelId="{AAB36063-6063-403E-911A-2B4E814D9584}" type="presParOf" srcId="{928B387F-7931-4717-BF8D-65B28518EB00}" destId="{3AAA2AFE-D628-4DEC-A394-C18B225BB41E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D435F8-3C7E-47D5-8DB6-DE6A93DE1A6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FC98CF1-B972-486B-AE15-956D6D250FCA}">
      <dgm:prSet phldrT="[Text]"/>
      <dgm:spPr/>
      <dgm:t>
        <a:bodyPr/>
        <a:lstStyle/>
        <a:p>
          <a:r>
            <a:rPr lang="en-GB" dirty="0" smtClean="0"/>
            <a:t>Mobilisation Group</a:t>
          </a:r>
          <a:endParaRPr lang="en-GB" dirty="0"/>
        </a:p>
      </dgm:t>
    </dgm:pt>
    <dgm:pt modelId="{10548E98-C704-42C6-AA81-C42B1E477BC2}" type="parTrans" cxnId="{D45FD676-C17D-45CC-A37A-768B588C62CB}">
      <dgm:prSet/>
      <dgm:spPr/>
      <dgm:t>
        <a:bodyPr/>
        <a:lstStyle/>
        <a:p>
          <a:endParaRPr lang="en-GB"/>
        </a:p>
      </dgm:t>
    </dgm:pt>
    <dgm:pt modelId="{91906819-DF76-413C-981A-3FEA6E0CE548}" type="sibTrans" cxnId="{D45FD676-C17D-45CC-A37A-768B588C62CB}">
      <dgm:prSet/>
      <dgm:spPr/>
      <dgm:t>
        <a:bodyPr/>
        <a:lstStyle/>
        <a:p>
          <a:endParaRPr lang="en-GB"/>
        </a:p>
      </dgm:t>
    </dgm:pt>
    <dgm:pt modelId="{E24EDBC2-BB91-426A-9886-BCEA869078AA}">
      <dgm:prSet phldrT="[Text]"/>
      <dgm:spPr/>
      <dgm:t>
        <a:bodyPr/>
        <a:lstStyle/>
        <a:p>
          <a:r>
            <a:rPr lang="en-GB" dirty="0" smtClean="0"/>
            <a:t>Screening and Immunisation Lead PHE (chair)</a:t>
          </a:r>
          <a:endParaRPr lang="en-GB" dirty="0"/>
        </a:p>
      </dgm:t>
    </dgm:pt>
    <dgm:pt modelId="{85E56001-45B7-4B3F-9BF2-9CCFAAB1358C}" type="parTrans" cxnId="{75FB34FC-53DF-4574-82A9-395308A7BB21}">
      <dgm:prSet/>
      <dgm:spPr/>
      <dgm:t>
        <a:bodyPr/>
        <a:lstStyle/>
        <a:p>
          <a:endParaRPr lang="en-GB"/>
        </a:p>
      </dgm:t>
    </dgm:pt>
    <dgm:pt modelId="{03754BD0-E4C9-41AC-91BF-ABD6423C2B43}" type="sibTrans" cxnId="{75FB34FC-53DF-4574-82A9-395308A7BB21}">
      <dgm:prSet/>
      <dgm:spPr/>
      <dgm:t>
        <a:bodyPr/>
        <a:lstStyle/>
        <a:p>
          <a:endParaRPr lang="en-GB"/>
        </a:p>
      </dgm:t>
    </dgm:pt>
    <dgm:pt modelId="{76B6F16D-1D23-43EF-A241-1DEBE3137BDD}">
      <dgm:prSet phldrT="[Text]"/>
      <dgm:spPr/>
      <dgm:t>
        <a:bodyPr/>
        <a:lstStyle/>
        <a:p>
          <a:r>
            <a:rPr lang="en-GB" dirty="0" smtClean="0"/>
            <a:t>Director of Nursing CCG</a:t>
          </a:r>
          <a:endParaRPr lang="en-GB" dirty="0"/>
        </a:p>
      </dgm:t>
    </dgm:pt>
    <dgm:pt modelId="{D2E76229-333E-4039-B3BE-232D65364309}" type="parTrans" cxnId="{8CF6B695-3DE2-4FD5-9833-39280D83D5D9}">
      <dgm:prSet/>
      <dgm:spPr/>
      <dgm:t>
        <a:bodyPr/>
        <a:lstStyle/>
        <a:p>
          <a:endParaRPr lang="en-GB"/>
        </a:p>
      </dgm:t>
    </dgm:pt>
    <dgm:pt modelId="{AE364C73-3F6D-4431-BAF3-737BE891EA62}" type="sibTrans" cxnId="{8CF6B695-3DE2-4FD5-9833-39280D83D5D9}">
      <dgm:prSet/>
      <dgm:spPr/>
      <dgm:t>
        <a:bodyPr/>
        <a:lstStyle/>
        <a:p>
          <a:endParaRPr lang="en-GB"/>
        </a:p>
      </dgm:t>
    </dgm:pt>
    <dgm:pt modelId="{43DE1B54-9EEC-4ADA-B6E1-45497409430C}">
      <dgm:prSet phldrT="[Text]"/>
      <dgm:spPr/>
      <dgm:t>
        <a:bodyPr/>
        <a:lstStyle/>
        <a:p>
          <a:r>
            <a:rPr lang="en-GB" dirty="0" smtClean="0"/>
            <a:t>Deputy for Ops Lead at University</a:t>
          </a:r>
          <a:endParaRPr lang="en-GB" dirty="0"/>
        </a:p>
      </dgm:t>
    </dgm:pt>
    <dgm:pt modelId="{8B53E0A5-C448-4801-8AAC-15EED915FA29}" type="parTrans" cxnId="{08830534-34B6-4907-9DC2-4D0C86C878BD}">
      <dgm:prSet/>
      <dgm:spPr/>
      <dgm:t>
        <a:bodyPr/>
        <a:lstStyle/>
        <a:p>
          <a:endParaRPr lang="en-GB"/>
        </a:p>
      </dgm:t>
    </dgm:pt>
    <dgm:pt modelId="{4158A99E-D27C-4415-844A-A9049651AA79}" type="sibTrans" cxnId="{08830534-34B6-4907-9DC2-4D0C86C878BD}">
      <dgm:prSet/>
      <dgm:spPr/>
      <dgm:t>
        <a:bodyPr/>
        <a:lstStyle/>
        <a:p>
          <a:endParaRPr lang="en-GB"/>
        </a:p>
      </dgm:t>
    </dgm:pt>
    <dgm:pt modelId="{3FE16DF2-E7F1-43B4-991F-0DFF5B20C00C}">
      <dgm:prSet phldrT="[Text]"/>
      <dgm:spPr/>
      <dgm:t>
        <a:bodyPr/>
        <a:lstStyle/>
        <a:p>
          <a:r>
            <a:rPr lang="en-GB" dirty="0" smtClean="0"/>
            <a:t>Screening and Immunisation Manager PHE</a:t>
          </a:r>
          <a:endParaRPr lang="en-GB" dirty="0"/>
        </a:p>
      </dgm:t>
    </dgm:pt>
    <dgm:pt modelId="{7DCA2A54-F58A-476F-BC5C-4C4370FFC91A}" type="parTrans" cxnId="{02E37FBC-2E73-4B2C-905A-A4B7C1D05242}">
      <dgm:prSet/>
      <dgm:spPr/>
      <dgm:t>
        <a:bodyPr/>
        <a:lstStyle/>
        <a:p>
          <a:endParaRPr lang="en-GB"/>
        </a:p>
      </dgm:t>
    </dgm:pt>
    <dgm:pt modelId="{DD52D8AD-98ED-4BCD-B032-037C2F78FB7A}" type="sibTrans" cxnId="{02E37FBC-2E73-4B2C-905A-A4B7C1D05242}">
      <dgm:prSet/>
      <dgm:spPr/>
      <dgm:t>
        <a:bodyPr/>
        <a:lstStyle/>
        <a:p>
          <a:endParaRPr lang="en-GB"/>
        </a:p>
      </dgm:t>
    </dgm:pt>
    <dgm:pt modelId="{A60BA508-1227-4322-8813-1FD230C0D2DA}">
      <dgm:prSet/>
      <dgm:spPr/>
      <dgm:t>
        <a:bodyPr/>
        <a:lstStyle/>
        <a:p>
          <a:r>
            <a:rPr lang="en-GB" dirty="0" smtClean="0"/>
            <a:t>Public Health Programme Manager NHSE </a:t>
          </a:r>
          <a:endParaRPr lang="en-GB" dirty="0"/>
        </a:p>
      </dgm:t>
    </dgm:pt>
    <dgm:pt modelId="{F21FDAD1-03F5-43D0-856F-C0630E098BC7}" type="parTrans" cxnId="{93625185-FF11-4E1B-9F05-070D10537ADE}">
      <dgm:prSet/>
      <dgm:spPr/>
      <dgm:t>
        <a:bodyPr/>
        <a:lstStyle/>
        <a:p>
          <a:endParaRPr lang="en-GB"/>
        </a:p>
      </dgm:t>
    </dgm:pt>
    <dgm:pt modelId="{038FAA1D-7E4B-489E-89E4-B8C1D2050B50}" type="sibTrans" cxnId="{93625185-FF11-4E1B-9F05-070D10537ADE}">
      <dgm:prSet/>
      <dgm:spPr/>
      <dgm:t>
        <a:bodyPr/>
        <a:lstStyle/>
        <a:p>
          <a:endParaRPr lang="en-GB"/>
        </a:p>
      </dgm:t>
    </dgm:pt>
    <dgm:pt modelId="{695DDDBF-DEFE-46B9-88FC-0B629FEC4BD2}">
      <dgm:prSet/>
      <dgm:spPr/>
      <dgm:t>
        <a:bodyPr/>
        <a:lstStyle/>
        <a:p>
          <a:r>
            <a:rPr lang="en-GB" dirty="0" smtClean="0"/>
            <a:t>Provider team leaders</a:t>
          </a:r>
          <a:endParaRPr lang="en-GB" dirty="0"/>
        </a:p>
      </dgm:t>
    </dgm:pt>
    <dgm:pt modelId="{79780F6A-1933-4DB9-8FF5-3F265A6421B6}" type="parTrans" cxnId="{375B6775-2815-47E6-813F-0BB190B752AB}">
      <dgm:prSet/>
      <dgm:spPr/>
      <dgm:t>
        <a:bodyPr/>
        <a:lstStyle/>
        <a:p>
          <a:endParaRPr lang="en-GB"/>
        </a:p>
      </dgm:t>
    </dgm:pt>
    <dgm:pt modelId="{FFD8ACEE-BF52-494B-B16B-2946443BCF98}" type="sibTrans" cxnId="{375B6775-2815-47E6-813F-0BB190B752AB}">
      <dgm:prSet/>
      <dgm:spPr/>
      <dgm:t>
        <a:bodyPr/>
        <a:lstStyle/>
        <a:p>
          <a:endParaRPr lang="en-GB"/>
        </a:p>
      </dgm:t>
    </dgm:pt>
    <dgm:pt modelId="{2911C6D3-3A4B-4802-9ADE-706C15A860C6}">
      <dgm:prSet/>
      <dgm:spPr/>
      <dgm:t>
        <a:bodyPr/>
        <a:lstStyle/>
        <a:p>
          <a:r>
            <a:rPr lang="en-GB" b="0" dirty="0" smtClean="0"/>
            <a:t>Health Protection Team PHE</a:t>
          </a:r>
          <a:endParaRPr lang="en-GB" b="0" dirty="0"/>
        </a:p>
      </dgm:t>
    </dgm:pt>
    <dgm:pt modelId="{AA63DE20-7164-488D-8759-268535C40F1D}" type="parTrans" cxnId="{D984F212-E52D-4C16-A132-C03B97CF0940}">
      <dgm:prSet/>
      <dgm:spPr/>
      <dgm:t>
        <a:bodyPr/>
        <a:lstStyle/>
        <a:p>
          <a:endParaRPr lang="en-GB"/>
        </a:p>
      </dgm:t>
    </dgm:pt>
    <dgm:pt modelId="{CB01552D-6894-4E9F-AE8B-B9908FE02ED3}" type="sibTrans" cxnId="{D984F212-E52D-4C16-A132-C03B97CF0940}">
      <dgm:prSet/>
      <dgm:spPr/>
      <dgm:t>
        <a:bodyPr/>
        <a:lstStyle/>
        <a:p>
          <a:endParaRPr lang="en-GB"/>
        </a:p>
      </dgm:t>
    </dgm:pt>
    <dgm:pt modelId="{8109C197-C665-4CD4-B966-A51EBDEAC492}">
      <dgm:prSet/>
      <dgm:spPr/>
      <dgm:t>
        <a:bodyPr/>
        <a:lstStyle/>
        <a:p>
          <a:r>
            <a:rPr lang="en-GB" b="0" dirty="0" smtClean="0"/>
            <a:t>(minutes)</a:t>
          </a:r>
          <a:endParaRPr lang="en-GB" b="0" dirty="0"/>
        </a:p>
      </dgm:t>
    </dgm:pt>
    <dgm:pt modelId="{BFF9B86A-7577-4D65-82AD-4CB9D775780D}" type="parTrans" cxnId="{7A6F95E9-5362-45C0-A155-24B835656EDB}">
      <dgm:prSet/>
      <dgm:spPr/>
      <dgm:t>
        <a:bodyPr/>
        <a:lstStyle/>
        <a:p>
          <a:endParaRPr lang="en-GB"/>
        </a:p>
      </dgm:t>
    </dgm:pt>
    <dgm:pt modelId="{AD534CB3-A473-466D-8B17-A712A92900AB}" type="sibTrans" cxnId="{7A6F95E9-5362-45C0-A155-24B835656EDB}">
      <dgm:prSet/>
      <dgm:spPr/>
      <dgm:t>
        <a:bodyPr/>
        <a:lstStyle/>
        <a:p>
          <a:endParaRPr lang="en-GB"/>
        </a:p>
      </dgm:t>
    </dgm:pt>
    <dgm:pt modelId="{928B387F-7931-4717-BF8D-65B28518EB00}" type="pres">
      <dgm:prSet presAssocID="{79D435F8-3C7E-47D5-8DB6-DE6A93DE1A6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F0B7151-FAC0-443F-98A3-65E23B87E958}" type="pres">
      <dgm:prSet presAssocID="{AFC98CF1-B972-486B-AE15-956D6D250FCA}" presName="centerShape" presStyleLbl="node0" presStyleIdx="0" presStyleCnt="1"/>
      <dgm:spPr/>
    </dgm:pt>
    <dgm:pt modelId="{170D1ADD-3010-4BD2-A0BF-AD5D8B40C7BC}" type="pres">
      <dgm:prSet presAssocID="{85E56001-45B7-4B3F-9BF2-9CCFAAB1358C}" presName="parTrans" presStyleLbl="sibTrans2D1" presStyleIdx="0" presStyleCnt="8"/>
      <dgm:spPr/>
    </dgm:pt>
    <dgm:pt modelId="{6624959B-AC07-4EA3-A282-BDC9363F11F6}" type="pres">
      <dgm:prSet presAssocID="{85E56001-45B7-4B3F-9BF2-9CCFAAB1358C}" presName="connectorText" presStyleLbl="sibTrans2D1" presStyleIdx="0" presStyleCnt="8"/>
      <dgm:spPr/>
    </dgm:pt>
    <dgm:pt modelId="{98C0E3C0-F204-4AFC-8D8C-24EBFA6FC1AF}" type="pres">
      <dgm:prSet presAssocID="{E24EDBC2-BB91-426A-9886-BCEA869078A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27A8E5-B149-4E11-85AC-AB80962EB1FF}" type="pres">
      <dgm:prSet presAssocID="{AA63DE20-7164-488D-8759-268535C40F1D}" presName="parTrans" presStyleLbl="sibTrans2D1" presStyleIdx="1" presStyleCnt="8"/>
      <dgm:spPr/>
    </dgm:pt>
    <dgm:pt modelId="{E00521CC-A84E-4DA1-B1A6-C183B6BF6F55}" type="pres">
      <dgm:prSet presAssocID="{AA63DE20-7164-488D-8759-268535C40F1D}" presName="connectorText" presStyleLbl="sibTrans2D1" presStyleIdx="1" presStyleCnt="8"/>
      <dgm:spPr/>
    </dgm:pt>
    <dgm:pt modelId="{A7181D14-D656-4B99-A238-3666AD768BBB}" type="pres">
      <dgm:prSet presAssocID="{2911C6D3-3A4B-4802-9ADE-706C15A860C6}" presName="node" presStyleLbl="node1" presStyleIdx="1" presStyleCnt="8">
        <dgm:presLayoutVars>
          <dgm:bulletEnabled val="1"/>
        </dgm:presLayoutVars>
      </dgm:prSet>
      <dgm:spPr/>
    </dgm:pt>
    <dgm:pt modelId="{7E8294E1-52C7-448B-AD88-B6515FD9EECD}" type="pres">
      <dgm:prSet presAssocID="{D2E76229-333E-4039-B3BE-232D65364309}" presName="parTrans" presStyleLbl="sibTrans2D1" presStyleIdx="2" presStyleCnt="8"/>
      <dgm:spPr/>
    </dgm:pt>
    <dgm:pt modelId="{BB8C0F27-5DD4-4F1B-87A5-369BD8774591}" type="pres">
      <dgm:prSet presAssocID="{D2E76229-333E-4039-B3BE-232D65364309}" presName="connectorText" presStyleLbl="sibTrans2D1" presStyleIdx="2" presStyleCnt="8"/>
      <dgm:spPr/>
    </dgm:pt>
    <dgm:pt modelId="{FEBF00F6-AFDE-4AB4-A8ED-99BCC00751F1}" type="pres">
      <dgm:prSet presAssocID="{76B6F16D-1D23-43EF-A241-1DEBE3137BD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BA709F-DBCE-4627-B49D-11C2719D6C28}" type="pres">
      <dgm:prSet presAssocID="{8B53E0A5-C448-4801-8AAC-15EED915FA29}" presName="parTrans" presStyleLbl="sibTrans2D1" presStyleIdx="3" presStyleCnt="8"/>
      <dgm:spPr/>
    </dgm:pt>
    <dgm:pt modelId="{AD0FE2F6-46C9-45D4-88FE-02DD1873D4A9}" type="pres">
      <dgm:prSet presAssocID="{8B53E0A5-C448-4801-8AAC-15EED915FA29}" presName="connectorText" presStyleLbl="sibTrans2D1" presStyleIdx="3" presStyleCnt="8"/>
      <dgm:spPr/>
    </dgm:pt>
    <dgm:pt modelId="{553C30B2-6189-45C0-8CF5-6ED5A531D9DA}" type="pres">
      <dgm:prSet presAssocID="{43DE1B54-9EEC-4ADA-B6E1-45497409430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DAC95D-56D1-4FDA-A6C1-F71615B0780C}" type="pres">
      <dgm:prSet presAssocID="{79780F6A-1933-4DB9-8FF5-3F265A6421B6}" presName="parTrans" presStyleLbl="sibTrans2D1" presStyleIdx="4" presStyleCnt="8"/>
      <dgm:spPr/>
    </dgm:pt>
    <dgm:pt modelId="{E2E03F43-E954-4ACB-B6E4-BBD48AB01696}" type="pres">
      <dgm:prSet presAssocID="{79780F6A-1933-4DB9-8FF5-3F265A6421B6}" presName="connectorText" presStyleLbl="sibTrans2D1" presStyleIdx="4" presStyleCnt="8"/>
      <dgm:spPr/>
    </dgm:pt>
    <dgm:pt modelId="{9A3A1438-BF4E-4280-8669-8028948DDE35}" type="pres">
      <dgm:prSet presAssocID="{695DDDBF-DEFE-46B9-88FC-0B629FEC4BD2}" presName="node" presStyleLbl="node1" presStyleIdx="4" presStyleCnt="8">
        <dgm:presLayoutVars>
          <dgm:bulletEnabled val="1"/>
        </dgm:presLayoutVars>
      </dgm:prSet>
      <dgm:spPr/>
    </dgm:pt>
    <dgm:pt modelId="{49948063-E29F-41F4-AD02-88B89C8631F1}" type="pres">
      <dgm:prSet presAssocID="{BFF9B86A-7577-4D65-82AD-4CB9D775780D}" presName="parTrans" presStyleLbl="sibTrans2D1" presStyleIdx="5" presStyleCnt="8"/>
      <dgm:spPr/>
    </dgm:pt>
    <dgm:pt modelId="{EBD8E0A2-1E97-47BC-8F9C-C3E0E7723A25}" type="pres">
      <dgm:prSet presAssocID="{BFF9B86A-7577-4D65-82AD-4CB9D775780D}" presName="connectorText" presStyleLbl="sibTrans2D1" presStyleIdx="5" presStyleCnt="8"/>
      <dgm:spPr/>
    </dgm:pt>
    <dgm:pt modelId="{A1634FB1-4E0E-4D05-BCD0-A876A561E331}" type="pres">
      <dgm:prSet presAssocID="{8109C197-C665-4CD4-B966-A51EBDEAC49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2A4595-53A2-4D42-A764-9CF965A52BCC}" type="pres">
      <dgm:prSet presAssocID="{F21FDAD1-03F5-43D0-856F-C0630E098BC7}" presName="parTrans" presStyleLbl="sibTrans2D1" presStyleIdx="6" presStyleCnt="8"/>
      <dgm:spPr/>
    </dgm:pt>
    <dgm:pt modelId="{25298DBD-8E4D-4A57-A34F-8173C2529345}" type="pres">
      <dgm:prSet presAssocID="{F21FDAD1-03F5-43D0-856F-C0630E098BC7}" presName="connectorText" presStyleLbl="sibTrans2D1" presStyleIdx="6" presStyleCnt="8"/>
      <dgm:spPr/>
    </dgm:pt>
    <dgm:pt modelId="{ED564880-E709-47B7-B6ED-5F9011FCA8E3}" type="pres">
      <dgm:prSet presAssocID="{A60BA508-1227-4322-8813-1FD230C0D2DA}" presName="node" presStyleLbl="node1" presStyleIdx="6" presStyleCnt="8">
        <dgm:presLayoutVars>
          <dgm:bulletEnabled val="1"/>
        </dgm:presLayoutVars>
      </dgm:prSet>
      <dgm:spPr/>
    </dgm:pt>
    <dgm:pt modelId="{640263F1-4466-4131-BDF6-5504BD68510D}" type="pres">
      <dgm:prSet presAssocID="{7DCA2A54-F58A-476F-BC5C-4C4370FFC91A}" presName="parTrans" presStyleLbl="sibTrans2D1" presStyleIdx="7" presStyleCnt="8"/>
      <dgm:spPr/>
    </dgm:pt>
    <dgm:pt modelId="{E353D70F-DCC3-42EA-9016-0F76734A76D7}" type="pres">
      <dgm:prSet presAssocID="{7DCA2A54-F58A-476F-BC5C-4C4370FFC91A}" presName="connectorText" presStyleLbl="sibTrans2D1" presStyleIdx="7" presStyleCnt="8"/>
      <dgm:spPr/>
    </dgm:pt>
    <dgm:pt modelId="{3AAA2AFE-D628-4DEC-A394-C18B225BB41E}" type="pres">
      <dgm:prSet presAssocID="{3FE16DF2-E7F1-43B4-991F-0DFF5B20C00C}" presName="node" presStyleLbl="node1" presStyleIdx="7" presStyleCnt="8">
        <dgm:presLayoutVars>
          <dgm:bulletEnabled val="1"/>
        </dgm:presLayoutVars>
      </dgm:prSet>
      <dgm:spPr/>
    </dgm:pt>
  </dgm:ptLst>
  <dgm:cxnLst>
    <dgm:cxn modelId="{8CCFAC2A-8F65-4A66-857A-8E023632D80D}" type="presOf" srcId="{AA63DE20-7164-488D-8759-268535C40F1D}" destId="{E00521CC-A84E-4DA1-B1A6-C183B6BF6F55}" srcOrd="1" destOrd="0" presId="urn:microsoft.com/office/officeart/2005/8/layout/radial5"/>
    <dgm:cxn modelId="{E1C4422C-DCCE-4E87-8998-1EFE325B9DBB}" type="presOf" srcId="{3FE16DF2-E7F1-43B4-991F-0DFF5B20C00C}" destId="{3AAA2AFE-D628-4DEC-A394-C18B225BB41E}" srcOrd="0" destOrd="0" presId="urn:microsoft.com/office/officeart/2005/8/layout/radial5"/>
    <dgm:cxn modelId="{184DC7B6-3D15-4736-9F0C-3644C8FF9849}" type="presOf" srcId="{8109C197-C665-4CD4-B966-A51EBDEAC492}" destId="{A1634FB1-4E0E-4D05-BCD0-A876A561E331}" srcOrd="0" destOrd="0" presId="urn:microsoft.com/office/officeart/2005/8/layout/radial5"/>
    <dgm:cxn modelId="{93625185-FF11-4E1B-9F05-070D10537ADE}" srcId="{AFC98CF1-B972-486B-AE15-956D6D250FCA}" destId="{A60BA508-1227-4322-8813-1FD230C0D2DA}" srcOrd="6" destOrd="0" parTransId="{F21FDAD1-03F5-43D0-856F-C0630E098BC7}" sibTransId="{038FAA1D-7E4B-489E-89E4-B8C1D2050B50}"/>
    <dgm:cxn modelId="{B1AB4293-BD06-4FA6-B110-A8333539CB67}" type="presOf" srcId="{D2E76229-333E-4039-B3BE-232D65364309}" destId="{BB8C0F27-5DD4-4F1B-87A5-369BD8774591}" srcOrd="1" destOrd="0" presId="urn:microsoft.com/office/officeart/2005/8/layout/radial5"/>
    <dgm:cxn modelId="{3BB0EA3C-25F9-4293-9C75-A6C497A2F3BF}" type="presOf" srcId="{7DCA2A54-F58A-476F-BC5C-4C4370FFC91A}" destId="{640263F1-4466-4131-BDF6-5504BD68510D}" srcOrd="0" destOrd="0" presId="urn:microsoft.com/office/officeart/2005/8/layout/radial5"/>
    <dgm:cxn modelId="{BE0BAA02-543F-4D54-A888-A3C9360F24A9}" type="presOf" srcId="{79D435F8-3C7E-47D5-8DB6-DE6A93DE1A6D}" destId="{928B387F-7931-4717-BF8D-65B28518EB00}" srcOrd="0" destOrd="0" presId="urn:microsoft.com/office/officeart/2005/8/layout/radial5"/>
    <dgm:cxn modelId="{A76CFCEE-C901-47FC-B552-7C3F3EE27FCE}" type="presOf" srcId="{79780F6A-1933-4DB9-8FF5-3F265A6421B6}" destId="{09DAC95D-56D1-4FDA-A6C1-F71615B0780C}" srcOrd="0" destOrd="0" presId="urn:microsoft.com/office/officeart/2005/8/layout/radial5"/>
    <dgm:cxn modelId="{1E7C7844-C5A0-4C44-BFBD-6EA8430E8964}" type="presOf" srcId="{8B53E0A5-C448-4801-8AAC-15EED915FA29}" destId="{AD0FE2F6-46C9-45D4-88FE-02DD1873D4A9}" srcOrd="1" destOrd="0" presId="urn:microsoft.com/office/officeart/2005/8/layout/radial5"/>
    <dgm:cxn modelId="{3B8951B8-64D4-4379-9EB8-C0D7CC4AA188}" type="presOf" srcId="{BFF9B86A-7577-4D65-82AD-4CB9D775780D}" destId="{49948063-E29F-41F4-AD02-88B89C8631F1}" srcOrd="0" destOrd="0" presId="urn:microsoft.com/office/officeart/2005/8/layout/radial5"/>
    <dgm:cxn modelId="{375B6775-2815-47E6-813F-0BB190B752AB}" srcId="{AFC98CF1-B972-486B-AE15-956D6D250FCA}" destId="{695DDDBF-DEFE-46B9-88FC-0B629FEC4BD2}" srcOrd="4" destOrd="0" parTransId="{79780F6A-1933-4DB9-8FF5-3F265A6421B6}" sibTransId="{FFD8ACEE-BF52-494B-B16B-2946443BCF98}"/>
    <dgm:cxn modelId="{27BEC61E-788F-42C4-8775-438165B4E270}" type="presOf" srcId="{A60BA508-1227-4322-8813-1FD230C0D2DA}" destId="{ED564880-E709-47B7-B6ED-5F9011FCA8E3}" srcOrd="0" destOrd="0" presId="urn:microsoft.com/office/officeart/2005/8/layout/radial5"/>
    <dgm:cxn modelId="{FC9C3F18-6117-4163-B412-75B44AB47D87}" type="presOf" srcId="{76B6F16D-1D23-43EF-A241-1DEBE3137BDD}" destId="{FEBF00F6-AFDE-4AB4-A8ED-99BCC00751F1}" srcOrd="0" destOrd="0" presId="urn:microsoft.com/office/officeart/2005/8/layout/radial5"/>
    <dgm:cxn modelId="{08830534-34B6-4907-9DC2-4D0C86C878BD}" srcId="{AFC98CF1-B972-486B-AE15-956D6D250FCA}" destId="{43DE1B54-9EEC-4ADA-B6E1-45497409430C}" srcOrd="3" destOrd="0" parTransId="{8B53E0A5-C448-4801-8AAC-15EED915FA29}" sibTransId="{4158A99E-D27C-4415-844A-A9049651AA79}"/>
    <dgm:cxn modelId="{81D22E1D-EDB8-41C3-97BA-A9D4C2CF99AF}" type="presOf" srcId="{F21FDAD1-03F5-43D0-856F-C0630E098BC7}" destId="{3B2A4595-53A2-4D42-A764-9CF965A52BCC}" srcOrd="0" destOrd="0" presId="urn:microsoft.com/office/officeart/2005/8/layout/radial5"/>
    <dgm:cxn modelId="{D45FD676-C17D-45CC-A37A-768B588C62CB}" srcId="{79D435F8-3C7E-47D5-8DB6-DE6A93DE1A6D}" destId="{AFC98CF1-B972-486B-AE15-956D6D250FCA}" srcOrd="0" destOrd="0" parTransId="{10548E98-C704-42C6-AA81-C42B1E477BC2}" sibTransId="{91906819-DF76-413C-981A-3FEA6E0CE548}"/>
    <dgm:cxn modelId="{1F38767D-0243-4F88-89B7-5F9093C6F367}" type="presOf" srcId="{BFF9B86A-7577-4D65-82AD-4CB9D775780D}" destId="{EBD8E0A2-1E97-47BC-8F9C-C3E0E7723A25}" srcOrd="1" destOrd="0" presId="urn:microsoft.com/office/officeart/2005/8/layout/radial5"/>
    <dgm:cxn modelId="{A009CA6A-0B9F-4128-8976-F640274E3A32}" type="presOf" srcId="{7DCA2A54-F58A-476F-BC5C-4C4370FFC91A}" destId="{E353D70F-DCC3-42EA-9016-0F76734A76D7}" srcOrd="1" destOrd="0" presId="urn:microsoft.com/office/officeart/2005/8/layout/radial5"/>
    <dgm:cxn modelId="{92F593B8-47B2-4944-9586-44BA02F75840}" type="presOf" srcId="{2911C6D3-3A4B-4802-9ADE-706C15A860C6}" destId="{A7181D14-D656-4B99-A238-3666AD768BBB}" srcOrd="0" destOrd="0" presId="urn:microsoft.com/office/officeart/2005/8/layout/radial5"/>
    <dgm:cxn modelId="{D984F212-E52D-4C16-A132-C03B97CF0940}" srcId="{AFC98CF1-B972-486B-AE15-956D6D250FCA}" destId="{2911C6D3-3A4B-4802-9ADE-706C15A860C6}" srcOrd="1" destOrd="0" parTransId="{AA63DE20-7164-488D-8759-268535C40F1D}" sibTransId="{CB01552D-6894-4E9F-AE8B-B9908FE02ED3}"/>
    <dgm:cxn modelId="{CF5492FB-D0C0-4170-831C-9B5B88E9A94F}" type="presOf" srcId="{D2E76229-333E-4039-B3BE-232D65364309}" destId="{7E8294E1-52C7-448B-AD88-B6515FD9EECD}" srcOrd="0" destOrd="0" presId="urn:microsoft.com/office/officeart/2005/8/layout/radial5"/>
    <dgm:cxn modelId="{D8F755FE-D0E6-4A60-A133-07BEDDCE1F6D}" type="presOf" srcId="{85E56001-45B7-4B3F-9BF2-9CCFAAB1358C}" destId="{170D1ADD-3010-4BD2-A0BF-AD5D8B40C7BC}" srcOrd="0" destOrd="0" presId="urn:microsoft.com/office/officeart/2005/8/layout/radial5"/>
    <dgm:cxn modelId="{A389B567-31FB-401B-B882-36368C459704}" type="presOf" srcId="{695DDDBF-DEFE-46B9-88FC-0B629FEC4BD2}" destId="{9A3A1438-BF4E-4280-8669-8028948DDE35}" srcOrd="0" destOrd="0" presId="urn:microsoft.com/office/officeart/2005/8/layout/radial5"/>
    <dgm:cxn modelId="{0B4CD03E-E415-4FB6-874D-06378996A3D8}" type="presOf" srcId="{8B53E0A5-C448-4801-8AAC-15EED915FA29}" destId="{D6BA709F-DBCE-4627-B49D-11C2719D6C28}" srcOrd="0" destOrd="0" presId="urn:microsoft.com/office/officeart/2005/8/layout/radial5"/>
    <dgm:cxn modelId="{E27D9D94-56BB-469B-874B-D8FDA42E20BA}" type="presOf" srcId="{AA63DE20-7164-488D-8759-268535C40F1D}" destId="{6227A8E5-B149-4E11-85AC-AB80962EB1FF}" srcOrd="0" destOrd="0" presId="urn:microsoft.com/office/officeart/2005/8/layout/radial5"/>
    <dgm:cxn modelId="{02E37FBC-2E73-4B2C-905A-A4B7C1D05242}" srcId="{AFC98CF1-B972-486B-AE15-956D6D250FCA}" destId="{3FE16DF2-E7F1-43B4-991F-0DFF5B20C00C}" srcOrd="7" destOrd="0" parTransId="{7DCA2A54-F58A-476F-BC5C-4C4370FFC91A}" sibTransId="{DD52D8AD-98ED-4BCD-B032-037C2F78FB7A}"/>
    <dgm:cxn modelId="{FBA88DA5-7812-46CC-96F5-F40B9C31B510}" type="presOf" srcId="{79780F6A-1933-4DB9-8FF5-3F265A6421B6}" destId="{E2E03F43-E954-4ACB-B6E4-BBD48AB01696}" srcOrd="1" destOrd="0" presId="urn:microsoft.com/office/officeart/2005/8/layout/radial5"/>
    <dgm:cxn modelId="{C123FA1C-0E14-4BEA-A2CF-9CCAE73B1237}" type="presOf" srcId="{AFC98CF1-B972-486B-AE15-956D6D250FCA}" destId="{DF0B7151-FAC0-443F-98A3-65E23B87E958}" srcOrd="0" destOrd="0" presId="urn:microsoft.com/office/officeart/2005/8/layout/radial5"/>
    <dgm:cxn modelId="{7A6F95E9-5362-45C0-A155-24B835656EDB}" srcId="{AFC98CF1-B972-486B-AE15-956D6D250FCA}" destId="{8109C197-C665-4CD4-B966-A51EBDEAC492}" srcOrd="5" destOrd="0" parTransId="{BFF9B86A-7577-4D65-82AD-4CB9D775780D}" sibTransId="{AD534CB3-A473-466D-8B17-A712A92900AB}"/>
    <dgm:cxn modelId="{75FB34FC-53DF-4574-82A9-395308A7BB21}" srcId="{AFC98CF1-B972-486B-AE15-956D6D250FCA}" destId="{E24EDBC2-BB91-426A-9886-BCEA869078AA}" srcOrd="0" destOrd="0" parTransId="{85E56001-45B7-4B3F-9BF2-9CCFAAB1358C}" sibTransId="{03754BD0-E4C9-41AC-91BF-ABD6423C2B43}"/>
    <dgm:cxn modelId="{B63B8D00-40C8-48D9-B767-3E233AF4C869}" type="presOf" srcId="{43DE1B54-9EEC-4ADA-B6E1-45497409430C}" destId="{553C30B2-6189-45C0-8CF5-6ED5A531D9DA}" srcOrd="0" destOrd="0" presId="urn:microsoft.com/office/officeart/2005/8/layout/radial5"/>
    <dgm:cxn modelId="{84313C1A-E608-449E-8CB1-790E8740DC16}" type="presOf" srcId="{E24EDBC2-BB91-426A-9886-BCEA869078AA}" destId="{98C0E3C0-F204-4AFC-8D8C-24EBFA6FC1AF}" srcOrd="0" destOrd="0" presId="urn:microsoft.com/office/officeart/2005/8/layout/radial5"/>
    <dgm:cxn modelId="{F4039E74-09D9-4E52-9825-720951C56C7A}" type="presOf" srcId="{85E56001-45B7-4B3F-9BF2-9CCFAAB1358C}" destId="{6624959B-AC07-4EA3-A282-BDC9363F11F6}" srcOrd="1" destOrd="0" presId="urn:microsoft.com/office/officeart/2005/8/layout/radial5"/>
    <dgm:cxn modelId="{0138E604-6384-4FBB-8A77-CAD20740B05F}" type="presOf" srcId="{F21FDAD1-03F5-43D0-856F-C0630E098BC7}" destId="{25298DBD-8E4D-4A57-A34F-8173C2529345}" srcOrd="1" destOrd="0" presId="urn:microsoft.com/office/officeart/2005/8/layout/radial5"/>
    <dgm:cxn modelId="{8CF6B695-3DE2-4FD5-9833-39280D83D5D9}" srcId="{AFC98CF1-B972-486B-AE15-956D6D250FCA}" destId="{76B6F16D-1D23-43EF-A241-1DEBE3137BDD}" srcOrd="2" destOrd="0" parTransId="{D2E76229-333E-4039-B3BE-232D65364309}" sibTransId="{AE364C73-3F6D-4431-BAF3-737BE891EA62}"/>
    <dgm:cxn modelId="{9CBEF63C-D6BA-4747-BC78-1CBB17AB2BD8}" type="presParOf" srcId="{928B387F-7931-4717-BF8D-65B28518EB00}" destId="{DF0B7151-FAC0-443F-98A3-65E23B87E958}" srcOrd="0" destOrd="0" presId="urn:microsoft.com/office/officeart/2005/8/layout/radial5"/>
    <dgm:cxn modelId="{E6A20197-ECC5-43B3-866D-0A247027BAA4}" type="presParOf" srcId="{928B387F-7931-4717-BF8D-65B28518EB00}" destId="{170D1ADD-3010-4BD2-A0BF-AD5D8B40C7BC}" srcOrd="1" destOrd="0" presId="urn:microsoft.com/office/officeart/2005/8/layout/radial5"/>
    <dgm:cxn modelId="{E28C1A75-8558-42EE-9270-3C87534B6FC9}" type="presParOf" srcId="{170D1ADD-3010-4BD2-A0BF-AD5D8B40C7BC}" destId="{6624959B-AC07-4EA3-A282-BDC9363F11F6}" srcOrd="0" destOrd="0" presId="urn:microsoft.com/office/officeart/2005/8/layout/radial5"/>
    <dgm:cxn modelId="{DB30C5B8-8D48-4B80-81A8-FD4EC745BB45}" type="presParOf" srcId="{928B387F-7931-4717-BF8D-65B28518EB00}" destId="{98C0E3C0-F204-4AFC-8D8C-24EBFA6FC1AF}" srcOrd="2" destOrd="0" presId="urn:microsoft.com/office/officeart/2005/8/layout/radial5"/>
    <dgm:cxn modelId="{B21C11BA-8D9F-4DEA-88A6-0CC92C8DACC3}" type="presParOf" srcId="{928B387F-7931-4717-BF8D-65B28518EB00}" destId="{6227A8E5-B149-4E11-85AC-AB80962EB1FF}" srcOrd="3" destOrd="0" presId="urn:microsoft.com/office/officeart/2005/8/layout/radial5"/>
    <dgm:cxn modelId="{68005527-46D9-4C6F-8DF0-5A89E5B04473}" type="presParOf" srcId="{6227A8E5-B149-4E11-85AC-AB80962EB1FF}" destId="{E00521CC-A84E-4DA1-B1A6-C183B6BF6F55}" srcOrd="0" destOrd="0" presId="urn:microsoft.com/office/officeart/2005/8/layout/radial5"/>
    <dgm:cxn modelId="{A265A121-90B5-4FE9-A4A7-6584D3F46266}" type="presParOf" srcId="{928B387F-7931-4717-BF8D-65B28518EB00}" destId="{A7181D14-D656-4B99-A238-3666AD768BBB}" srcOrd="4" destOrd="0" presId="urn:microsoft.com/office/officeart/2005/8/layout/radial5"/>
    <dgm:cxn modelId="{A159A00D-53F8-430E-9F81-41E794746982}" type="presParOf" srcId="{928B387F-7931-4717-BF8D-65B28518EB00}" destId="{7E8294E1-52C7-448B-AD88-B6515FD9EECD}" srcOrd="5" destOrd="0" presId="urn:microsoft.com/office/officeart/2005/8/layout/radial5"/>
    <dgm:cxn modelId="{53373ABA-5EAF-44CF-88A9-BD74F38FE6DD}" type="presParOf" srcId="{7E8294E1-52C7-448B-AD88-B6515FD9EECD}" destId="{BB8C0F27-5DD4-4F1B-87A5-369BD8774591}" srcOrd="0" destOrd="0" presId="urn:microsoft.com/office/officeart/2005/8/layout/radial5"/>
    <dgm:cxn modelId="{FCB58D69-4173-4DED-831D-506A41913EC9}" type="presParOf" srcId="{928B387F-7931-4717-BF8D-65B28518EB00}" destId="{FEBF00F6-AFDE-4AB4-A8ED-99BCC00751F1}" srcOrd="6" destOrd="0" presId="urn:microsoft.com/office/officeart/2005/8/layout/radial5"/>
    <dgm:cxn modelId="{FE797430-663D-4E05-BC8E-24D6C99E3F0F}" type="presParOf" srcId="{928B387F-7931-4717-BF8D-65B28518EB00}" destId="{D6BA709F-DBCE-4627-B49D-11C2719D6C28}" srcOrd="7" destOrd="0" presId="urn:microsoft.com/office/officeart/2005/8/layout/radial5"/>
    <dgm:cxn modelId="{3DB7C1A6-D49C-4E9A-8B37-952B055D81ED}" type="presParOf" srcId="{D6BA709F-DBCE-4627-B49D-11C2719D6C28}" destId="{AD0FE2F6-46C9-45D4-88FE-02DD1873D4A9}" srcOrd="0" destOrd="0" presId="urn:microsoft.com/office/officeart/2005/8/layout/radial5"/>
    <dgm:cxn modelId="{D060F3B0-8FB7-497B-8C87-4E51B90D69A0}" type="presParOf" srcId="{928B387F-7931-4717-BF8D-65B28518EB00}" destId="{553C30B2-6189-45C0-8CF5-6ED5A531D9DA}" srcOrd="8" destOrd="0" presId="urn:microsoft.com/office/officeart/2005/8/layout/radial5"/>
    <dgm:cxn modelId="{3B20ED26-57AB-460C-B6B4-071E024821AA}" type="presParOf" srcId="{928B387F-7931-4717-BF8D-65B28518EB00}" destId="{09DAC95D-56D1-4FDA-A6C1-F71615B0780C}" srcOrd="9" destOrd="0" presId="urn:microsoft.com/office/officeart/2005/8/layout/radial5"/>
    <dgm:cxn modelId="{C3465CDC-109F-4014-8244-FA8F840BD1BC}" type="presParOf" srcId="{09DAC95D-56D1-4FDA-A6C1-F71615B0780C}" destId="{E2E03F43-E954-4ACB-B6E4-BBD48AB01696}" srcOrd="0" destOrd="0" presId="urn:microsoft.com/office/officeart/2005/8/layout/radial5"/>
    <dgm:cxn modelId="{99883350-0838-4CED-89F6-B3D4DA75D1CA}" type="presParOf" srcId="{928B387F-7931-4717-BF8D-65B28518EB00}" destId="{9A3A1438-BF4E-4280-8669-8028948DDE35}" srcOrd="10" destOrd="0" presId="urn:microsoft.com/office/officeart/2005/8/layout/radial5"/>
    <dgm:cxn modelId="{A96C236D-014A-40DD-8BA7-B29400553DA2}" type="presParOf" srcId="{928B387F-7931-4717-BF8D-65B28518EB00}" destId="{49948063-E29F-41F4-AD02-88B89C8631F1}" srcOrd="11" destOrd="0" presId="urn:microsoft.com/office/officeart/2005/8/layout/radial5"/>
    <dgm:cxn modelId="{3C1A98FD-96E9-4FEC-8E71-9CCC2C697441}" type="presParOf" srcId="{49948063-E29F-41F4-AD02-88B89C8631F1}" destId="{EBD8E0A2-1E97-47BC-8F9C-C3E0E7723A25}" srcOrd="0" destOrd="0" presId="urn:microsoft.com/office/officeart/2005/8/layout/radial5"/>
    <dgm:cxn modelId="{67883A99-58D0-4439-9388-1A91BC938A60}" type="presParOf" srcId="{928B387F-7931-4717-BF8D-65B28518EB00}" destId="{A1634FB1-4E0E-4D05-BCD0-A876A561E331}" srcOrd="12" destOrd="0" presId="urn:microsoft.com/office/officeart/2005/8/layout/radial5"/>
    <dgm:cxn modelId="{8E90D829-AE54-4396-92AA-96A3D5DB3AED}" type="presParOf" srcId="{928B387F-7931-4717-BF8D-65B28518EB00}" destId="{3B2A4595-53A2-4D42-A764-9CF965A52BCC}" srcOrd="13" destOrd="0" presId="urn:microsoft.com/office/officeart/2005/8/layout/radial5"/>
    <dgm:cxn modelId="{1D6FB360-EADE-4F25-93F0-843B250D40DE}" type="presParOf" srcId="{3B2A4595-53A2-4D42-A764-9CF965A52BCC}" destId="{25298DBD-8E4D-4A57-A34F-8173C2529345}" srcOrd="0" destOrd="0" presId="urn:microsoft.com/office/officeart/2005/8/layout/radial5"/>
    <dgm:cxn modelId="{72F037C7-75FA-4298-9E69-E42380D7C646}" type="presParOf" srcId="{928B387F-7931-4717-BF8D-65B28518EB00}" destId="{ED564880-E709-47B7-B6ED-5F9011FCA8E3}" srcOrd="14" destOrd="0" presId="urn:microsoft.com/office/officeart/2005/8/layout/radial5"/>
    <dgm:cxn modelId="{28B3ADD5-450B-4589-95AB-5A943315AE07}" type="presParOf" srcId="{928B387F-7931-4717-BF8D-65B28518EB00}" destId="{640263F1-4466-4131-BDF6-5504BD68510D}" srcOrd="15" destOrd="0" presId="urn:microsoft.com/office/officeart/2005/8/layout/radial5"/>
    <dgm:cxn modelId="{98FE77E9-634B-4ECC-A3D7-6688FFC9BA7D}" type="presParOf" srcId="{640263F1-4466-4131-BDF6-5504BD68510D}" destId="{E353D70F-DCC3-42EA-9016-0F76734A76D7}" srcOrd="0" destOrd="0" presId="urn:microsoft.com/office/officeart/2005/8/layout/radial5"/>
    <dgm:cxn modelId="{964553C3-5B71-4395-8A70-A664CC588916}" type="presParOf" srcId="{928B387F-7931-4717-BF8D-65B28518EB00}" destId="{3AAA2AFE-D628-4DEC-A394-C18B225BB41E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B7151-FAC0-443F-98A3-65E23B87E958}">
      <dsp:nvSpPr>
        <dsp:cNvPr id="0" name=""/>
        <dsp:cNvSpPr/>
      </dsp:nvSpPr>
      <dsp:spPr>
        <a:xfrm>
          <a:off x="3439598" y="1878672"/>
          <a:ext cx="1442477" cy="1442477"/>
        </a:xfrm>
        <a:prstGeom prst="ellipse">
          <a:avLst/>
        </a:prstGeom>
        <a:solidFill>
          <a:srgbClr val="E9BF1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Gold Command</a:t>
          </a:r>
          <a:endParaRPr lang="en-GB" sz="1800" kern="1200" dirty="0"/>
        </a:p>
      </dsp:txBody>
      <dsp:txXfrm>
        <a:off x="3650844" y="2089918"/>
        <a:ext cx="1019985" cy="1019985"/>
      </dsp:txXfrm>
    </dsp:sp>
    <dsp:sp modelId="{170D1ADD-3010-4BD2-A0BF-AD5D8B40C7BC}">
      <dsp:nvSpPr>
        <dsp:cNvPr id="0" name=""/>
        <dsp:cNvSpPr/>
      </dsp:nvSpPr>
      <dsp:spPr>
        <a:xfrm rot="16200000">
          <a:off x="4007932" y="1353607"/>
          <a:ext cx="305809" cy="4904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4053804" y="1497567"/>
        <a:ext cx="214066" cy="294266"/>
      </dsp:txXfrm>
    </dsp:sp>
    <dsp:sp modelId="{98C0E3C0-F204-4AFC-8D8C-24EBFA6FC1AF}">
      <dsp:nvSpPr>
        <dsp:cNvPr id="0" name=""/>
        <dsp:cNvSpPr/>
      </dsp:nvSpPr>
      <dsp:spPr>
        <a:xfrm>
          <a:off x="3511722" y="3443"/>
          <a:ext cx="1298230" cy="12982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smtClean="0"/>
            <a:t>Vice Chancellor (chair)</a:t>
          </a:r>
          <a:endParaRPr lang="en-GB" sz="1300" kern="1200" dirty="0"/>
        </a:p>
      </dsp:txBody>
      <dsp:txXfrm>
        <a:off x="3701843" y="193564"/>
        <a:ext cx="917988" cy="917988"/>
      </dsp:txXfrm>
    </dsp:sp>
    <dsp:sp modelId="{7E8294E1-52C7-448B-AD88-B6515FD9EECD}">
      <dsp:nvSpPr>
        <dsp:cNvPr id="0" name=""/>
        <dsp:cNvSpPr/>
      </dsp:nvSpPr>
      <dsp:spPr>
        <a:xfrm rot="19285714">
          <a:off x="4790611" y="1730525"/>
          <a:ext cx="305809" cy="4904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4800619" y="1857213"/>
        <a:ext cx="214066" cy="294266"/>
      </dsp:txXfrm>
    </dsp:sp>
    <dsp:sp modelId="{FEBF00F6-AFDE-4AB4-A8ED-99BCC00751F1}">
      <dsp:nvSpPr>
        <dsp:cNvPr id="0" name=""/>
        <dsp:cNvSpPr/>
      </dsp:nvSpPr>
      <dsp:spPr>
        <a:xfrm>
          <a:off x="5034224" y="736641"/>
          <a:ext cx="1298230" cy="12982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Silver Commander</a:t>
          </a:r>
          <a:endParaRPr lang="en-GB" sz="1300" kern="1200" dirty="0"/>
        </a:p>
      </dsp:txBody>
      <dsp:txXfrm>
        <a:off x="5224345" y="926762"/>
        <a:ext cx="917988" cy="917988"/>
      </dsp:txXfrm>
    </dsp:sp>
    <dsp:sp modelId="{D6BA709F-DBCE-4627-B49D-11C2719D6C28}">
      <dsp:nvSpPr>
        <dsp:cNvPr id="0" name=""/>
        <dsp:cNvSpPr/>
      </dsp:nvSpPr>
      <dsp:spPr>
        <a:xfrm rot="771429">
          <a:off x="4983916" y="2577452"/>
          <a:ext cx="305809" cy="4904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4985066" y="2665333"/>
        <a:ext cx="214066" cy="294266"/>
      </dsp:txXfrm>
    </dsp:sp>
    <dsp:sp modelId="{553C30B2-6189-45C0-8CF5-6ED5A531D9DA}">
      <dsp:nvSpPr>
        <dsp:cNvPr id="0" name=""/>
        <dsp:cNvSpPr/>
      </dsp:nvSpPr>
      <dsp:spPr>
        <a:xfrm>
          <a:off x="5410251" y="2384123"/>
          <a:ext cx="1298230" cy="12982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Exec board members</a:t>
          </a:r>
          <a:endParaRPr lang="en-GB" sz="1300" kern="1200" dirty="0"/>
        </a:p>
      </dsp:txBody>
      <dsp:txXfrm>
        <a:off x="5600372" y="2574244"/>
        <a:ext cx="917988" cy="917988"/>
      </dsp:txXfrm>
    </dsp:sp>
    <dsp:sp modelId="{09DAC95D-56D1-4FDA-A6C1-F71615B0780C}">
      <dsp:nvSpPr>
        <dsp:cNvPr id="0" name=""/>
        <dsp:cNvSpPr/>
      </dsp:nvSpPr>
      <dsp:spPr>
        <a:xfrm rot="3857143">
          <a:off x="4442286" y="3256635"/>
          <a:ext cx="305809" cy="4904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4468255" y="3313394"/>
        <a:ext cx="214066" cy="294266"/>
      </dsp:txXfrm>
    </dsp:sp>
    <dsp:sp modelId="{9A3A1438-BF4E-4280-8669-8028948DDE35}">
      <dsp:nvSpPr>
        <dsp:cNvPr id="0" name=""/>
        <dsp:cNvSpPr/>
      </dsp:nvSpPr>
      <dsp:spPr>
        <a:xfrm>
          <a:off x="4356647" y="3705301"/>
          <a:ext cx="1298230" cy="12982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Head of Security </a:t>
          </a:r>
          <a:endParaRPr lang="en-GB" sz="1300" kern="1200" dirty="0"/>
        </a:p>
      </dsp:txBody>
      <dsp:txXfrm>
        <a:off x="4546768" y="3895422"/>
        <a:ext cx="917988" cy="917988"/>
      </dsp:txXfrm>
    </dsp:sp>
    <dsp:sp modelId="{9B7BF651-F016-4FB5-B734-510C2EFBD9B7}">
      <dsp:nvSpPr>
        <dsp:cNvPr id="0" name=""/>
        <dsp:cNvSpPr/>
      </dsp:nvSpPr>
      <dsp:spPr>
        <a:xfrm rot="6942857">
          <a:off x="3573578" y="3256635"/>
          <a:ext cx="305809" cy="4904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 rot="10800000">
        <a:off x="3639352" y="3313394"/>
        <a:ext cx="214066" cy="294266"/>
      </dsp:txXfrm>
    </dsp:sp>
    <dsp:sp modelId="{B48EC39C-7928-445F-ACE0-5A06CF754538}">
      <dsp:nvSpPr>
        <dsp:cNvPr id="0" name=""/>
        <dsp:cNvSpPr/>
      </dsp:nvSpPr>
      <dsp:spPr>
        <a:xfrm>
          <a:off x="2666797" y="3705301"/>
          <a:ext cx="1298230" cy="12982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Member of Counsel</a:t>
          </a:r>
          <a:endParaRPr lang="en-GB" sz="1300" kern="1200" dirty="0"/>
        </a:p>
      </dsp:txBody>
      <dsp:txXfrm>
        <a:off x="2856918" y="3895422"/>
        <a:ext cx="917988" cy="917988"/>
      </dsp:txXfrm>
    </dsp:sp>
    <dsp:sp modelId="{3B2A4595-53A2-4D42-A764-9CF965A52BCC}">
      <dsp:nvSpPr>
        <dsp:cNvPr id="0" name=""/>
        <dsp:cNvSpPr/>
      </dsp:nvSpPr>
      <dsp:spPr>
        <a:xfrm rot="10028571">
          <a:off x="3031948" y="2577452"/>
          <a:ext cx="305809" cy="4904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 rot="10800000">
        <a:off x="3122541" y="2665333"/>
        <a:ext cx="214066" cy="294266"/>
      </dsp:txXfrm>
    </dsp:sp>
    <dsp:sp modelId="{ED564880-E709-47B7-B6ED-5F9011FCA8E3}">
      <dsp:nvSpPr>
        <dsp:cNvPr id="0" name=""/>
        <dsp:cNvSpPr/>
      </dsp:nvSpPr>
      <dsp:spPr>
        <a:xfrm>
          <a:off x="1613193" y="2384123"/>
          <a:ext cx="1298230" cy="12982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Director of Students’ </a:t>
          </a:r>
          <a:r>
            <a:rPr lang="en-GB" sz="1300" kern="1200" dirty="0" err="1" smtClean="0"/>
            <a:t>Uni</a:t>
          </a:r>
          <a:endParaRPr lang="en-GB" sz="1300" kern="1200" dirty="0"/>
        </a:p>
      </dsp:txBody>
      <dsp:txXfrm>
        <a:off x="1803314" y="2574244"/>
        <a:ext cx="917988" cy="917988"/>
      </dsp:txXfrm>
    </dsp:sp>
    <dsp:sp modelId="{640263F1-4466-4131-BDF6-5504BD68510D}">
      <dsp:nvSpPr>
        <dsp:cNvPr id="0" name=""/>
        <dsp:cNvSpPr/>
      </dsp:nvSpPr>
      <dsp:spPr>
        <a:xfrm rot="13114286">
          <a:off x="3225254" y="1730525"/>
          <a:ext cx="305809" cy="4904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 rot="10800000">
        <a:off x="3306989" y="1857213"/>
        <a:ext cx="214066" cy="294266"/>
      </dsp:txXfrm>
    </dsp:sp>
    <dsp:sp modelId="{3AAA2AFE-D628-4DEC-A394-C18B225BB41E}">
      <dsp:nvSpPr>
        <dsp:cNvPr id="0" name=""/>
        <dsp:cNvSpPr/>
      </dsp:nvSpPr>
      <dsp:spPr>
        <a:xfrm>
          <a:off x="1989220" y="736641"/>
          <a:ext cx="1298230" cy="12982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Exec Board Member (deputy chair) </a:t>
          </a:r>
          <a:endParaRPr lang="en-GB" sz="1300" kern="1200" dirty="0"/>
        </a:p>
      </dsp:txBody>
      <dsp:txXfrm>
        <a:off x="2179341" y="926762"/>
        <a:ext cx="917988" cy="917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B7151-FAC0-443F-98A3-65E23B87E958}">
      <dsp:nvSpPr>
        <dsp:cNvPr id="0" name=""/>
        <dsp:cNvSpPr/>
      </dsp:nvSpPr>
      <dsp:spPr>
        <a:xfrm>
          <a:off x="3768713" y="2061211"/>
          <a:ext cx="1298663" cy="1298663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Silver Command</a:t>
          </a:r>
          <a:endParaRPr lang="en-GB" sz="1600" kern="1200" dirty="0"/>
        </a:p>
      </dsp:txBody>
      <dsp:txXfrm>
        <a:off x="3958898" y="2251396"/>
        <a:ext cx="918293" cy="918293"/>
      </dsp:txXfrm>
    </dsp:sp>
    <dsp:sp modelId="{170D1ADD-3010-4BD2-A0BF-AD5D8B40C7BC}">
      <dsp:nvSpPr>
        <dsp:cNvPr id="0" name=""/>
        <dsp:cNvSpPr/>
      </dsp:nvSpPr>
      <dsp:spPr>
        <a:xfrm rot="16200000">
          <a:off x="4148151" y="1346482"/>
          <a:ext cx="539786" cy="441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4214383" y="1501023"/>
        <a:ext cx="407323" cy="264927"/>
      </dsp:txXfrm>
    </dsp:sp>
    <dsp:sp modelId="{98C0E3C0-F204-4AFC-8D8C-24EBFA6FC1AF}">
      <dsp:nvSpPr>
        <dsp:cNvPr id="0" name=""/>
        <dsp:cNvSpPr/>
      </dsp:nvSpPr>
      <dsp:spPr>
        <a:xfrm>
          <a:off x="3898579" y="3815"/>
          <a:ext cx="1038930" cy="10389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Silver commander (chair)</a:t>
          </a:r>
          <a:endParaRPr lang="en-GB" sz="900" kern="1200" dirty="0"/>
        </a:p>
      </dsp:txBody>
      <dsp:txXfrm>
        <a:off x="4050727" y="155963"/>
        <a:ext cx="734634" cy="734634"/>
      </dsp:txXfrm>
    </dsp:sp>
    <dsp:sp modelId="{7E8294E1-52C7-448B-AD88-B6515FD9EECD}">
      <dsp:nvSpPr>
        <dsp:cNvPr id="0" name=""/>
        <dsp:cNvSpPr/>
      </dsp:nvSpPr>
      <dsp:spPr>
        <a:xfrm rot="18360000">
          <a:off x="4820159" y="1564831"/>
          <a:ext cx="539786" cy="441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4847461" y="1706722"/>
        <a:ext cx="407323" cy="264927"/>
      </dsp:txXfrm>
    </dsp:sp>
    <dsp:sp modelId="{FEBF00F6-AFDE-4AB4-A8ED-99BCC00751F1}">
      <dsp:nvSpPr>
        <dsp:cNvPr id="0" name=""/>
        <dsp:cNvSpPr/>
      </dsp:nvSpPr>
      <dsp:spPr>
        <a:xfrm>
          <a:off x="5184219" y="421545"/>
          <a:ext cx="1038930" cy="10389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Head of </a:t>
          </a:r>
          <a:r>
            <a:rPr lang="en-GB" sz="900" kern="1200" dirty="0" err="1" smtClean="0"/>
            <a:t>Comms</a:t>
          </a:r>
          <a:endParaRPr lang="en-GB" sz="900" kern="1200" dirty="0"/>
        </a:p>
      </dsp:txBody>
      <dsp:txXfrm>
        <a:off x="5336367" y="573693"/>
        <a:ext cx="734634" cy="734634"/>
      </dsp:txXfrm>
    </dsp:sp>
    <dsp:sp modelId="{0C6AAEC6-E437-438B-9798-414DBC2F548F}">
      <dsp:nvSpPr>
        <dsp:cNvPr id="0" name=""/>
        <dsp:cNvSpPr/>
      </dsp:nvSpPr>
      <dsp:spPr>
        <a:xfrm rot="20520000">
          <a:off x="5235482" y="2136474"/>
          <a:ext cx="539786" cy="441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5238724" y="2245250"/>
        <a:ext cx="407323" cy="264927"/>
      </dsp:txXfrm>
    </dsp:sp>
    <dsp:sp modelId="{EEB09717-6447-45EA-8E43-6A0223C3BCFF}">
      <dsp:nvSpPr>
        <dsp:cNvPr id="0" name=""/>
        <dsp:cNvSpPr/>
      </dsp:nvSpPr>
      <dsp:spPr>
        <a:xfrm>
          <a:off x="5978789" y="1515176"/>
          <a:ext cx="1038930" cy="10389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Insurance </a:t>
          </a:r>
          <a:endParaRPr lang="en-GB" sz="900" kern="1200" dirty="0"/>
        </a:p>
      </dsp:txBody>
      <dsp:txXfrm>
        <a:off x="6130937" y="1667324"/>
        <a:ext cx="734634" cy="734634"/>
      </dsp:txXfrm>
    </dsp:sp>
    <dsp:sp modelId="{810EE7AB-55E1-4A23-854A-1753C661DCA4}">
      <dsp:nvSpPr>
        <dsp:cNvPr id="0" name=""/>
        <dsp:cNvSpPr/>
      </dsp:nvSpPr>
      <dsp:spPr>
        <a:xfrm rot="1080000">
          <a:off x="5235482" y="2843065"/>
          <a:ext cx="539786" cy="441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5238724" y="2910907"/>
        <a:ext cx="407323" cy="264927"/>
      </dsp:txXfrm>
    </dsp:sp>
    <dsp:sp modelId="{F64D3775-6C40-4534-9133-0F260CE4A820}">
      <dsp:nvSpPr>
        <dsp:cNvPr id="0" name=""/>
        <dsp:cNvSpPr/>
      </dsp:nvSpPr>
      <dsp:spPr>
        <a:xfrm>
          <a:off x="5978789" y="2866978"/>
          <a:ext cx="1038930" cy="10389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Operational Lead</a:t>
          </a:r>
          <a:endParaRPr lang="en-GB" sz="900" kern="1200" dirty="0"/>
        </a:p>
      </dsp:txBody>
      <dsp:txXfrm>
        <a:off x="6130937" y="3019126"/>
        <a:ext cx="734634" cy="734634"/>
      </dsp:txXfrm>
    </dsp:sp>
    <dsp:sp modelId="{D6BA709F-DBCE-4627-B49D-11C2719D6C28}">
      <dsp:nvSpPr>
        <dsp:cNvPr id="0" name=""/>
        <dsp:cNvSpPr/>
      </dsp:nvSpPr>
      <dsp:spPr>
        <a:xfrm rot="3240000">
          <a:off x="4820159" y="3414709"/>
          <a:ext cx="539786" cy="441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4847461" y="3449436"/>
        <a:ext cx="407323" cy="264927"/>
      </dsp:txXfrm>
    </dsp:sp>
    <dsp:sp modelId="{553C30B2-6189-45C0-8CF5-6ED5A531D9DA}">
      <dsp:nvSpPr>
        <dsp:cNvPr id="0" name=""/>
        <dsp:cNvSpPr/>
      </dsp:nvSpPr>
      <dsp:spPr>
        <a:xfrm>
          <a:off x="5184219" y="3960609"/>
          <a:ext cx="1038930" cy="10389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Director of Wellbeing</a:t>
          </a:r>
          <a:endParaRPr lang="en-GB" sz="900" kern="1200" dirty="0"/>
        </a:p>
      </dsp:txBody>
      <dsp:txXfrm>
        <a:off x="5336367" y="4112757"/>
        <a:ext cx="734634" cy="734634"/>
      </dsp:txXfrm>
    </dsp:sp>
    <dsp:sp modelId="{CE9FD0C6-0BE2-47CC-AB09-B5560931BEFC}">
      <dsp:nvSpPr>
        <dsp:cNvPr id="0" name=""/>
        <dsp:cNvSpPr/>
      </dsp:nvSpPr>
      <dsp:spPr>
        <a:xfrm rot="5400000">
          <a:off x="4148151" y="3633057"/>
          <a:ext cx="539786" cy="441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4214383" y="3655135"/>
        <a:ext cx="407323" cy="264927"/>
      </dsp:txXfrm>
    </dsp:sp>
    <dsp:sp modelId="{76F61A5F-B130-4437-A9D9-1C8BAF7EDD54}">
      <dsp:nvSpPr>
        <dsp:cNvPr id="0" name=""/>
        <dsp:cNvSpPr/>
      </dsp:nvSpPr>
      <dsp:spPr>
        <a:xfrm>
          <a:off x="3898579" y="4378339"/>
          <a:ext cx="1038930" cy="10389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Director of Occupational Health</a:t>
          </a:r>
          <a:endParaRPr lang="en-GB" sz="900" kern="1200" dirty="0"/>
        </a:p>
      </dsp:txBody>
      <dsp:txXfrm>
        <a:off x="4050727" y="4530487"/>
        <a:ext cx="734634" cy="734634"/>
      </dsp:txXfrm>
    </dsp:sp>
    <dsp:sp modelId="{09DAC95D-56D1-4FDA-A6C1-F71615B0780C}">
      <dsp:nvSpPr>
        <dsp:cNvPr id="0" name=""/>
        <dsp:cNvSpPr/>
      </dsp:nvSpPr>
      <dsp:spPr>
        <a:xfrm rot="7560000">
          <a:off x="3476144" y="3414709"/>
          <a:ext cx="539786" cy="441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3581305" y="3449436"/>
        <a:ext cx="407323" cy="264927"/>
      </dsp:txXfrm>
    </dsp:sp>
    <dsp:sp modelId="{9A3A1438-BF4E-4280-8669-8028948DDE35}">
      <dsp:nvSpPr>
        <dsp:cNvPr id="0" name=""/>
        <dsp:cNvSpPr/>
      </dsp:nvSpPr>
      <dsp:spPr>
        <a:xfrm>
          <a:off x="2612939" y="3960609"/>
          <a:ext cx="1038930" cy="10389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Campus GP </a:t>
          </a:r>
          <a:endParaRPr lang="en-GB" sz="900" kern="1200" dirty="0"/>
        </a:p>
      </dsp:txBody>
      <dsp:txXfrm>
        <a:off x="2765087" y="4112757"/>
        <a:ext cx="734634" cy="734634"/>
      </dsp:txXfrm>
    </dsp:sp>
    <dsp:sp modelId="{9B7BF651-F016-4FB5-B734-510C2EFBD9B7}">
      <dsp:nvSpPr>
        <dsp:cNvPr id="0" name=""/>
        <dsp:cNvSpPr/>
      </dsp:nvSpPr>
      <dsp:spPr>
        <a:xfrm rot="9720000">
          <a:off x="3060820" y="2843065"/>
          <a:ext cx="539786" cy="441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3190041" y="2910907"/>
        <a:ext cx="407323" cy="264927"/>
      </dsp:txXfrm>
    </dsp:sp>
    <dsp:sp modelId="{B48EC39C-7928-445F-ACE0-5A06CF754538}">
      <dsp:nvSpPr>
        <dsp:cNvPr id="0" name=""/>
        <dsp:cNvSpPr/>
      </dsp:nvSpPr>
      <dsp:spPr>
        <a:xfrm>
          <a:off x="1818369" y="2866978"/>
          <a:ext cx="1038930" cy="10389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Head of Business Continuity</a:t>
          </a:r>
          <a:endParaRPr lang="en-GB" sz="900" kern="1200" dirty="0"/>
        </a:p>
      </dsp:txBody>
      <dsp:txXfrm>
        <a:off x="1970517" y="3019126"/>
        <a:ext cx="734634" cy="734634"/>
      </dsp:txXfrm>
    </dsp:sp>
    <dsp:sp modelId="{3B2A4595-53A2-4D42-A764-9CF965A52BCC}">
      <dsp:nvSpPr>
        <dsp:cNvPr id="0" name=""/>
        <dsp:cNvSpPr/>
      </dsp:nvSpPr>
      <dsp:spPr>
        <a:xfrm rot="11880000">
          <a:off x="3060820" y="2136474"/>
          <a:ext cx="539786" cy="441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3190041" y="2245250"/>
        <a:ext cx="407323" cy="264927"/>
      </dsp:txXfrm>
    </dsp:sp>
    <dsp:sp modelId="{ED564880-E709-47B7-B6ED-5F9011FCA8E3}">
      <dsp:nvSpPr>
        <dsp:cNvPr id="0" name=""/>
        <dsp:cNvSpPr/>
      </dsp:nvSpPr>
      <dsp:spPr>
        <a:xfrm>
          <a:off x="1818369" y="1515176"/>
          <a:ext cx="1038930" cy="10389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Director of Students’ </a:t>
          </a:r>
          <a:r>
            <a:rPr lang="en-GB" sz="900" kern="1200" dirty="0" err="1" smtClean="0"/>
            <a:t>Uni</a:t>
          </a:r>
          <a:endParaRPr lang="en-GB" sz="900" kern="1200" dirty="0"/>
        </a:p>
      </dsp:txBody>
      <dsp:txXfrm>
        <a:off x="1970517" y="1667324"/>
        <a:ext cx="734634" cy="734634"/>
      </dsp:txXfrm>
    </dsp:sp>
    <dsp:sp modelId="{640263F1-4466-4131-BDF6-5504BD68510D}">
      <dsp:nvSpPr>
        <dsp:cNvPr id="0" name=""/>
        <dsp:cNvSpPr/>
      </dsp:nvSpPr>
      <dsp:spPr>
        <a:xfrm rot="14040000">
          <a:off x="3476144" y="1564831"/>
          <a:ext cx="539786" cy="441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3581305" y="1706722"/>
        <a:ext cx="407323" cy="264927"/>
      </dsp:txXfrm>
    </dsp:sp>
    <dsp:sp modelId="{3AAA2AFE-D628-4DEC-A394-C18B225BB41E}">
      <dsp:nvSpPr>
        <dsp:cNvPr id="0" name=""/>
        <dsp:cNvSpPr/>
      </dsp:nvSpPr>
      <dsp:spPr>
        <a:xfrm>
          <a:off x="2612939" y="421545"/>
          <a:ext cx="1038930" cy="10389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Director of Student Services and Admin (deputy chair) </a:t>
          </a:r>
          <a:endParaRPr lang="en-GB" sz="900" kern="1200" dirty="0"/>
        </a:p>
      </dsp:txBody>
      <dsp:txXfrm>
        <a:off x="2765087" y="573693"/>
        <a:ext cx="734634" cy="7346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B7151-FAC0-443F-98A3-65E23B87E958}">
      <dsp:nvSpPr>
        <dsp:cNvPr id="0" name=""/>
        <dsp:cNvSpPr/>
      </dsp:nvSpPr>
      <dsp:spPr>
        <a:xfrm>
          <a:off x="3528991" y="1871641"/>
          <a:ext cx="1263691" cy="126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Mobilisation Group</a:t>
          </a:r>
          <a:endParaRPr lang="en-GB" sz="1300" kern="1200" dirty="0"/>
        </a:p>
      </dsp:txBody>
      <dsp:txXfrm>
        <a:off x="3714054" y="2056704"/>
        <a:ext cx="893565" cy="893565"/>
      </dsp:txXfrm>
    </dsp:sp>
    <dsp:sp modelId="{170D1ADD-3010-4BD2-A0BF-AD5D8B40C7BC}">
      <dsp:nvSpPr>
        <dsp:cNvPr id="0" name=""/>
        <dsp:cNvSpPr/>
      </dsp:nvSpPr>
      <dsp:spPr>
        <a:xfrm rot="16200000">
          <a:off x="3966899" y="1301870"/>
          <a:ext cx="387876" cy="429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4025081" y="1445983"/>
        <a:ext cx="271513" cy="257793"/>
      </dsp:txXfrm>
    </dsp:sp>
    <dsp:sp modelId="{98C0E3C0-F204-4AFC-8D8C-24EBFA6FC1AF}">
      <dsp:nvSpPr>
        <dsp:cNvPr id="0" name=""/>
        <dsp:cNvSpPr/>
      </dsp:nvSpPr>
      <dsp:spPr>
        <a:xfrm>
          <a:off x="3592176" y="2476"/>
          <a:ext cx="1137322" cy="11373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Screening and Immunisation Lead PHE (chair)</a:t>
          </a:r>
          <a:endParaRPr lang="en-GB" sz="1000" kern="1200" dirty="0"/>
        </a:p>
      </dsp:txBody>
      <dsp:txXfrm>
        <a:off x="3758733" y="169033"/>
        <a:ext cx="804208" cy="804208"/>
      </dsp:txXfrm>
    </dsp:sp>
    <dsp:sp modelId="{6227A8E5-B149-4E11-85AC-AB80962EB1FF}">
      <dsp:nvSpPr>
        <dsp:cNvPr id="0" name=""/>
        <dsp:cNvSpPr/>
      </dsp:nvSpPr>
      <dsp:spPr>
        <a:xfrm rot="18900000">
          <a:off x="4664664" y="1590894"/>
          <a:ext cx="387876" cy="429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4681705" y="1717966"/>
        <a:ext cx="271513" cy="257793"/>
      </dsp:txXfrm>
    </dsp:sp>
    <dsp:sp modelId="{A7181D14-D656-4B99-A238-3666AD768BBB}">
      <dsp:nvSpPr>
        <dsp:cNvPr id="0" name=""/>
        <dsp:cNvSpPr/>
      </dsp:nvSpPr>
      <dsp:spPr>
        <a:xfrm>
          <a:off x="4958553" y="568448"/>
          <a:ext cx="1137322" cy="11373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0" kern="1200" dirty="0" smtClean="0"/>
            <a:t>Health Protection Team PHE</a:t>
          </a:r>
          <a:endParaRPr lang="en-GB" sz="1000" b="0" kern="1200" dirty="0"/>
        </a:p>
      </dsp:txBody>
      <dsp:txXfrm>
        <a:off x="5125110" y="735005"/>
        <a:ext cx="804208" cy="804208"/>
      </dsp:txXfrm>
    </dsp:sp>
    <dsp:sp modelId="{7E8294E1-52C7-448B-AD88-B6515FD9EECD}">
      <dsp:nvSpPr>
        <dsp:cNvPr id="0" name=""/>
        <dsp:cNvSpPr/>
      </dsp:nvSpPr>
      <dsp:spPr>
        <a:xfrm>
          <a:off x="4953688" y="2288659"/>
          <a:ext cx="387876" cy="429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4953688" y="2374590"/>
        <a:ext cx="271513" cy="257793"/>
      </dsp:txXfrm>
    </dsp:sp>
    <dsp:sp modelId="{FEBF00F6-AFDE-4AB4-A8ED-99BCC00751F1}">
      <dsp:nvSpPr>
        <dsp:cNvPr id="0" name=""/>
        <dsp:cNvSpPr/>
      </dsp:nvSpPr>
      <dsp:spPr>
        <a:xfrm>
          <a:off x="5524525" y="1934826"/>
          <a:ext cx="1137322" cy="11373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Director of Nursing CCG</a:t>
          </a:r>
          <a:endParaRPr lang="en-GB" sz="1000" kern="1200" dirty="0"/>
        </a:p>
      </dsp:txBody>
      <dsp:txXfrm>
        <a:off x="5691082" y="2101383"/>
        <a:ext cx="804208" cy="804208"/>
      </dsp:txXfrm>
    </dsp:sp>
    <dsp:sp modelId="{D6BA709F-DBCE-4627-B49D-11C2719D6C28}">
      <dsp:nvSpPr>
        <dsp:cNvPr id="0" name=""/>
        <dsp:cNvSpPr/>
      </dsp:nvSpPr>
      <dsp:spPr>
        <a:xfrm rot="2700000">
          <a:off x="4664664" y="2986425"/>
          <a:ext cx="387876" cy="429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4681705" y="3031215"/>
        <a:ext cx="271513" cy="257793"/>
      </dsp:txXfrm>
    </dsp:sp>
    <dsp:sp modelId="{553C30B2-6189-45C0-8CF5-6ED5A531D9DA}">
      <dsp:nvSpPr>
        <dsp:cNvPr id="0" name=""/>
        <dsp:cNvSpPr/>
      </dsp:nvSpPr>
      <dsp:spPr>
        <a:xfrm>
          <a:off x="4958553" y="3301203"/>
          <a:ext cx="1137322" cy="11373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Deputy for Ops Lead at University</a:t>
          </a:r>
          <a:endParaRPr lang="en-GB" sz="1000" kern="1200" dirty="0"/>
        </a:p>
      </dsp:txBody>
      <dsp:txXfrm>
        <a:off x="5125110" y="3467760"/>
        <a:ext cx="804208" cy="804208"/>
      </dsp:txXfrm>
    </dsp:sp>
    <dsp:sp modelId="{09DAC95D-56D1-4FDA-A6C1-F71615B0780C}">
      <dsp:nvSpPr>
        <dsp:cNvPr id="0" name=""/>
        <dsp:cNvSpPr/>
      </dsp:nvSpPr>
      <dsp:spPr>
        <a:xfrm rot="5400000">
          <a:off x="3966899" y="3275449"/>
          <a:ext cx="387876" cy="429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4025081" y="3303199"/>
        <a:ext cx="271513" cy="257793"/>
      </dsp:txXfrm>
    </dsp:sp>
    <dsp:sp modelId="{9A3A1438-BF4E-4280-8669-8028948DDE35}">
      <dsp:nvSpPr>
        <dsp:cNvPr id="0" name=""/>
        <dsp:cNvSpPr/>
      </dsp:nvSpPr>
      <dsp:spPr>
        <a:xfrm>
          <a:off x="3592176" y="3867175"/>
          <a:ext cx="1137322" cy="11373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Provider team leaders</a:t>
          </a:r>
          <a:endParaRPr lang="en-GB" sz="1000" kern="1200" dirty="0"/>
        </a:p>
      </dsp:txBody>
      <dsp:txXfrm>
        <a:off x="3758733" y="4033732"/>
        <a:ext cx="804208" cy="804208"/>
      </dsp:txXfrm>
    </dsp:sp>
    <dsp:sp modelId="{49948063-E29F-41F4-AD02-88B89C8631F1}">
      <dsp:nvSpPr>
        <dsp:cNvPr id="0" name=""/>
        <dsp:cNvSpPr/>
      </dsp:nvSpPr>
      <dsp:spPr>
        <a:xfrm rot="8100000">
          <a:off x="3269133" y="2986425"/>
          <a:ext cx="387876" cy="429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0800000">
        <a:off x="3368455" y="3031215"/>
        <a:ext cx="271513" cy="257793"/>
      </dsp:txXfrm>
    </dsp:sp>
    <dsp:sp modelId="{A1634FB1-4E0E-4D05-BCD0-A876A561E331}">
      <dsp:nvSpPr>
        <dsp:cNvPr id="0" name=""/>
        <dsp:cNvSpPr/>
      </dsp:nvSpPr>
      <dsp:spPr>
        <a:xfrm>
          <a:off x="2225798" y="3301203"/>
          <a:ext cx="1137322" cy="11373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0" kern="1200" dirty="0" smtClean="0"/>
            <a:t>(minutes)</a:t>
          </a:r>
          <a:endParaRPr lang="en-GB" sz="1000" b="0" kern="1200" dirty="0"/>
        </a:p>
      </dsp:txBody>
      <dsp:txXfrm>
        <a:off x="2392355" y="3467760"/>
        <a:ext cx="804208" cy="804208"/>
      </dsp:txXfrm>
    </dsp:sp>
    <dsp:sp modelId="{3B2A4595-53A2-4D42-A764-9CF965A52BCC}">
      <dsp:nvSpPr>
        <dsp:cNvPr id="0" name=""/>
        <dsp:cNvSpPr/>
      </dsp:nvSpPr>
      <dsp:spPr>
        <a:xfrm rot="10800000">
          <a:off x="2980110" y="2288659"/>
          <a:ext cx="387876" cy="429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0800000">
        <a:off x="3096473" y="2374590"/>
        <a:ext cx="271513" cy="257793"/>
      </dsp:txXfrm>
    </dsp:sp>
    <dsp:sp modelId="{ED564880-E709-47B7-B6ED-5F9011FCA8E3}">
      <dsp:nvSpPr>
        <dsp:cNvPr id="0" name=""/>
        <dsp:cNvSpPr/>
      </dsp:nvSpPr>
      <dsp:spPr>
        <a:xfrm>
          <a:off x="1659826" y="1934826"/>
          <a:ext cx="1137322" cy="11373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Public Health Programme Manager NHSE </a:t>
          </a:r>
          <a:endParaRPr lang="en-GB" sz="1000" kern="1200" dirty="0"/>
        </a:p>
      </dsp:txBody>
      <dsp:txXfrm>
        <a:off x="1826383" y="2101383"/>
        <a:ext cx="804208" cy="804208"/>
      </dsp:txXfrm>
    </dsp:sp>
    <dsp:sp modelId="{640263F1-4466-4131-BDF6-5504BD68510D}">
      <dsp:nvSpPr>
        <dsp:cNvPr id="0" name=""/>
        <dsp:cNvSpPr/>
      </dsp:nvSpPr>
      <dsp:spPr>
        <a:xfrm rot="13500000">
          <a:off x="3269133" y="1590894"/>
          <a:ext cx="387876" cy="429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0800000">
        <a:off x="3368455" y="1717966"/>
        <a:ext cx="271513" cy="257793"/>
      </dsp:txXfrm>
    </dsp:sp>
    <dsp:sp modelId="{3AAA2AFE-D628-4DEC-A394-C18B225BB41E}">
      <dsp:nvSpPr>
        <dsp:cNvPr id="0" name=""/>
        <dsp:cNvSpPr/>
      </dsp:nvSpPr>
      <dsp:spPr>
        <a:xfrm>
          <a:off x="2225798" y="568448"/>
          <a:ext cx="1137322" cy="11373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Screening and Immunisation Manager PHE</a:t>
          </a:r>
          <a:endParaRPr lang="en-GB" sz="1000" kern="1200" dirty="0"/>
        </a:p>
      </dsp:txBody>
      <dsp:txXfrm>
        <a:off x="2392355" y="735005"/>
        <a:ext cx="804208" cy="804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54422-3444-B745-B222-105521D1BE4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D7082-86CB-5A4E-A9E3-4449E4591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584DB-AA34-FD42-951C-33481C9C368F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CAE16-870E-C348-AC05-C5671CA9D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CAE16-870E-C348-AC05-C5671CA9D7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1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CAE16-870E-C348-AC05-C5671CA9D7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6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Clean 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/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347FC8C1-3DB2-3F45-8BC1-9188FA4D6B6C}" type="datetime2">
              <a:rPr lang="en-GB" smtClean="0"/>
              <a:pPr/>
              <a:t>Monday, 11 June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16300"/>
            <a:ext cx="5775325" cy="9588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z="1800">
                <a:solidFill>
                  <a:srgbClr val="82949D"/>
                </a:solidFill>
              </a:rPr>
              <a:t>Presentation subtitle</a:t>
            </a:r>
            <a:r>
              <a:rPr lang="en-GB" sz="1800" baseline="0">
                <a:solidFill>
                  <a:srgbClr val="82949D"/>
                </a:solidFill>
              </a:rPr>
              <a:t> / presenter here</a:t>
            </a:r>
            <a:endParaRPr lang="en-US" sz="1800">
              <a:solidFill>
                <a:srgbClr val="8294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8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Clean Dark Green Cover">
    <p:bg>
      <p:bgPr>
        <a:solidFill>
          <a:srgbClr val="1865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741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11 June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319916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1300266"/>
            <a:ext cx="5775157" cy="1098697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b">
            <a:noAutofit/>
          </a:bodyPr>
          <a:lstStyle>
            <a:lvl1pPr algn="ctr">
              <a:defRPr sz="2400" b="0" cap="none" spc="0" baseline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11 June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2460500"/>
            <a:ext cx="9149763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niversityofSurreyColourBlu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35" y="267251"/>
            <a:ext cx="1569855" cy="462600"/>
          </a:xfrm>
          <a:prstGeom prst="rect">
            <a:avLst/>
          </a:prstGeom>
        </p:spPr>
      </p:pic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2540373"/>
            <a:ext cx="5775325" cy="1119187"/>
          </a:xfrm>
        </p:spPr>
        <p:txBody>
          <a:bodyPr/>
          <a:lstStyle>
            <a:lvl1pPr algn="ctr">
              <a:defRPr>
                <a:solidFill>
                  <a:srgbClr val="203D75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3799167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Cover Blu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11 June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948500"/>
            <a:ext cx="9149763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niversityofSurreyColourBlu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35" y="267251"/>
            <a:ext cx="1569855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77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Dark 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eningSlideBran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1300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z="240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92000"/>
                    </a:srgbClr>
                  </a:outerShdw>
                </a:effectLst>
                <a:latin typeface="Georgia"/>
                <a:cs typeface="Georgia"/>
              </a:rPr>
              <a:t>Title of the presentation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11 June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246050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254037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4249601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Dark Blu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ingSlideBrandblurre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11 June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316" y="918300"/>
            <a:ext cx="9149763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851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Quo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ingSlideBrandblurre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11 June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66517" y="2665962"/>
            <a:ext cx="834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Georgia"/>
                <a:cs typeface="Georgia"/>
              </a:rPr>
              <a:t>‘This is a</a:t>
            </a:r>
            <a:r>
              <a:rPr lang="en-US" sz="3600" baseline="0">
                <a:solidFill>
                  <a:srgbClr val="FFFFFF"/>
                </a:solidFill>
                <a:latin typeface="Georgia"/>
                <a:cs typeface="Georgia"/>
              </a:rPr>
              <a:t> space for a large format </a:t>
            </a:r>
            <a:r>
              <a:rPr lang="en-US" sz="3600" baseline="0" err="1">
                <a:solidFill>
                  <a:srgbClr val="FFFFFF"/>
                </a:solidFill>
                <a:latin typeface="Georgia"/>
                <a:cs typeface="Georgia"/>
              </a:rPr>
              <a:t>qoute</a:t>
            </a:r>
            <a:r>
              <a:rPr lang="en-US" sz="3600">
                <a:solidFill>
                  <a:srgbClr val="FFFFFF"/>
                </a:solidFill>
                <a:latin typeface="Georgia"/>
                <a:cs typeface="Georgia"/>
              </a:rPr>
              <a:t>’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21712" y="3995248"/>
            <a:ext cx="914400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1874" y="4227169"/>
            <a:ext cx="6400800" cy="392746"/>
          </a:xfrm>
        </p:spPr>
        <p:txBody>
          <a:bodyPr>
            <a:normAutofit/>
          </a:bodyPr>
          <a:lstStyle>
            <a:lvl1pPr algn="ctr">
              <a:defRPr baseline="0"/>
            </a:lvl1pPr>
          </a:lstStyle>
          <a:p>
            <a:r>
              <a:rPr lang="en-US" sz="1500">
                <a:solidFill>
                  <a:srgbClr val="FFFFFF"/>
                </a:solidFill>
                <a:latin typeface="Georgia"/>
                <a:cs typeface="Georgia"/>
              </a:rPr>
              <a:t>Attribute the quote here. </a:t>
            </a:r>
          </a:p>
        </p:txBody>
      </p:sp>
    </p:spTree>
    <p:extLst>
      <p:ext uri="{BB962C8B-B14F-4D97-AF65-F5344CB8AC3E}">
        <p14:creationId xmlns:p14="http://schemas.microsoft.com/office/powerpoint/2010/main" val="62983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Monday, 11 June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19688" y="1600200"/>
            <a:ext cx="3683000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Drop picture here</a:t>
            </a:r>
          </a:p>
        </p:txBody>
      </p:sp>
    </p:spTree>
    <p:extLst>
      <p:ext uri="{BB962C8B-B14F-4D97-AF65-F5344CB8AC3E}">
        <p14:creationId xmlns:p14="http://schemas.microsoft.com/office/powerpoint/2010/main" val="4079634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 with 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Monday, 11 June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19688" y="1600201"/>
            <a:ext cx="1229962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1 here.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502050" y="1600200"/>
            <a:ext cx="2276592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Drop picture 2 here.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5119688" y="3277117"/>
            <a:ext cx="3658954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3 here.</a:t>
            </a:r>
          </a:p>
        </p:txBody>
      </p:sp>
    </p:spTree>
    <p:extLst>
      <p:ext uri="{BB962C8B-B14F-4D97-AF65-F5344CB8AC3E}">
        <p14:creationId xmlns:p14="http://schemas.microsoft.com/office/powerpoint/2010/main" val="2285707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625" y="1638041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Monday, 11 June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638041"/>
            <a:ext cx="3683000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Drop picture here</a:t>
            </a:r>
          </a:p>
        </p:txBody>
      </p:sp>
    </p:spTree>
    <p:extLst>
      <p:ext uri="{BB962C8B-B14F-4D97-AF65-F5344CB8AC3E}">
        <p14:creationId xmlns:p14="http://schemas.microsoft.com/office/powerpoint/2010/main" val="3113587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with 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625" y="1638041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Monday, 11 June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1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655723"/>
            <a:ext cx="1229962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1 here.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839562" y="1655722"/>
            <a:ext cx="2276592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Drop picture 2 here.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3332639"/>
            <a:ext cx="3658954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3 here.</a:t>
            </a:r>
          </a:p>
        </p:txBody>
      </p:sp>
    </p:spTree>
    <p:extLst>
      <p:ext uri="{BB962C8B-B14F-4D97-AF65-F5344CB8AC3E}">
        <p14:creationId xmlns:p14="http://schemas.microsoft.com/office/powerpoint/2010/main" val="14220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21443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Monday, 11 June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19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Monday, 11 June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19688" y="1600200"/>
            <a:ext cx="3683000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Drop picture here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 title goes here</a:t>
            </a:r>
            <a:endParaRPr lang="en-US"/>
          </a:p>
        </p:txBody>
      </p:sp>
      <p:pic>
        <p:nvPicPr>
          <p:cNvPr id="16" name="Picture 15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76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iOfSurrey - Standard Slide with 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Monday, 11 June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19688" y="1600201"/>
            <a:ext cx="1229962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1 here.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502050" y="1600200"/>
            <a:ext cx="2276592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Drop picture 2 here.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5119688" y="3277117"/>
            <a:ext cx="3658954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3 here.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 title goes here</a:t>
            </a:r>
            <a:endParaRPr lang="en-US"/>
          </a:p>
        </p:txBody>
      </p:sp>
      <p:pic>
        <p:nvPicPr>
          <p:cNvPr id="18" name="Picture 1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94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BLUE Slide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625" y="1638041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Monday, 11 June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638041"/>
            <a:ext cx="3683000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Drop picture here</a:t>
            </a:r>
          </a:p>
        </p:txBody>
      </p:sp>
      <p:pic>
        <p:nvPicPr>
          <p:cNvPr id="15" name="Picture 14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32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BLUE Slide with 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625" y="1638041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Monday, 11 June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655723"/>
            <a:ext cx="1229962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1 here.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839562" y="1655722"/>
            <a:ext cx="2276592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Drop picture 2 here.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3332639"/>
            <a:ext cx="3658954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3 here.</a:t>
            </a:r>
          </a:p>
        </p:txBody>
      </p:sp>
      <p:pic>
        <p:nvPicPr>
          <p:cNvPr id="17" name="Picture 16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49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 with 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3165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Monday, 11 June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7" name="Chart Placeholder 6"/>
          <p:cNvSpPr>
            <a:spLocks noGrp="1"/>
          </p:cNvSpPr>
          <p:nvPr>
            <p:ph type="chart" sz="quarter" idx="14" hasCustomPrompt="1"/>
          </p:nvPr>
        </p:nvSpPr>
        <p:spPr>
          <a:xfrm>
            <a:off x="5100638" y="1643063"/>
            <a:ext cx="3702050" cy="452596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/>
              <a:t>Insert Chart</a:t>
            </a:r>
          </a:p>
        </p:txBody>
      </p:sp>
    </p:spTree>
    <p:extLst>
      <p:ext uri="{BB962C8B-B14F-4D97-AF65-F5344CB8AC3E}">
        <p14:creationId xmlns:p14="http://schemas.microsoft.com/office/powerpoint/2010/main" val="2825678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Photo Quote">
    <p:bg>
      <p:bgPr>
        <a:solidFill>
          <a:srgbClr val="1E47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11 June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66517" y="2665962"/>
            <a:ext cx="834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Georgia"/>
                <a:cs typeface="Georgia"/>
              </a:rPr>
              <a:t>‘This is a</a:t>
            </a:r>
            <a:r>
              <a:rPr lang="en-US" sz="3600" baseline="0">
                <a:solidFill>
                  <a:srgbClr val="FFFFFF"/>
                </a:solidFill>
                <a:latin typeface="Georgia"/>
                <a:cs typeface="Georgia"/>
              </a:rPr>
              <a:t> space for a large format quote</a:t>
            </a:r>
            <a:r>
              <a:rPr lang="en-US" sz="3600">
                <a:solidFill>
                  <a:srgbClr val="FFFFFF"/>
                </a:solidFill>
                <a:latin typeface="Georgia"/>
                <a:cs typeface="Georgia"/>
              </a:rPr>
              <a:t>’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21712" y="3995248"/>
            <a:ext cx="914400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1874" y="4227169"/>
            <a:ext cx="6400800" cy="392746"/>
          </a:xfrm>
        </p:spPr>
        <p:txBody>
          <a:bodyPr>
            <a:normAutofit/>
          </a:bodyPr>
          <a:lstStyle>
            <a:lvl1pPr algn="ctr">
              <a:defRPr baseline="0"/>
            </a:lvl1pPr>
          </a:lstStyle>
          <a:p>
            <a:r>
              <a:rPr lang="en-US" sz="1500">
                <a:solidFill>
                  <a:srgbClr val="FFFFFF"/>
                </a:solidFill>
                <a:latin typeface="Georgia"/>
                <a:cs typeface="Georgia"/>
              </a:rPr>
              <a:t>Attribute the quote here. </a:t>
            </a:r>
          </a:p>
        </p:txBody>
      </p:sp>
    </p:spTree>
    <p:extLst>
      <p:ext uri="{BB962C8B-B14F-4D97-AF65-F5344CB8AC3E}">
        <p14:creationId xmlns:p14="http://schemas.microsoft.com/office/powerpoint/2010/main" val="37019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Monday, 11 June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1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niOfSurrey - Clean Blue Cover">
    <p:bg>
      <p:bgPr>
        <a:solidFill>
          <a:srgbClr val="203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741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11 June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274034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21443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Monday, 11 June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 title goes here</a:t>
            </a:r>
            <a:endParaRPr lang="en-US"/>
          </a:p>
        </p:txBody>
      </p:sp>
      <p:pic>
        <p:nvPicPr>
          <p:cNvPr id="14" name="Picture 13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3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Blue Slide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Monday, 11 June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 title goes here</a:t>
            </a:r>
            <a:endParaRPr lang="en-US"/>
          </a:p>
        </p:txBody>
      </p:sp>
      <p:pic>
        <p:nvPicPr>
          <p:cNvPr id="14" name="Picture 13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9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Clean Turqoise Cover">
    <p:bg>
      <p:bgPr>
        <a:solidFill>
          <a:srgbClr val="328C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047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11 June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429118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iOfSurrey - Clean Turqoise Cover">
    <p:bg>
      <p:bgPr>
        <a:solidFill>
          <a:srgbClr val="6726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741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11 June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127585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Clean Green Cover">
    <p:bg>
      <p:bgPr>
        <a:solidFill>
          <a:srgbClr val="9EAA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741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11 June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347549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3352"/>
            <a:ext cx="7551282" cy="413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University of Surrey PowerPoint Template  4:3 format - v2.0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356" y="6575393"/>
            <a:ext cx="2032273" cy="282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347FC8C1-3DB2-3F45-8BC1-9188FA4D6B6C}" type="datetime2">
              <a:rPr lang="en-GB" smtClean="0"/>
              <a:pPr/>
              <a:t>Monday, 11 June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6913" y="6575392"/>
            <a:ext cx="2133600" cy="282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Do not touch this slide.</a:t>
            </a:r>
          </a:p>
          <a:p>
            <a:pPr lvl="0"/>
            <a:endParaRPr lang="en-US"/>
          </a:p>
          <a:p>
            <a:pPr lvl="0"/>
            <a:r>
              <a:rPr lang="en-US"/>
              <a:t>This is the slide master and will alter all other slides. </a:t>
            </a:r>
          </a:p>
          <a:p>
            <a:pPr lvl="0"/>
            <a:endParaRPr lang="en-US"/>
          </a:p>
          <a:p>
            <a:pPr lvl="0"/>
            <a:r>
              <a:rPr lang="en-US"/>
              <a:t>To create a new slide, select it from the new slide drop down button, top right of the ‘Home’ menu. </a:t>
            </a:r>
          </a:p>
        </p:txBody>
      </p:sp>
    </p:spTree>
    <p:extLst>
      <p:ext uri="{BB962C8B-B14F-4D97-AF65-F5344CB8AC3E}">
        <p14:creationId xmlns:p14="http://schemas.microsoft.com/office/powerpoint/2010/main" val="415320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73" r:id="rId3"/>
    <p:sldLayoutId id="2147483656" r:id="rId4"/>
    <p:sldLayoutId id="2147483670" r:id="rId5"/>
    <p:sldLayoutId id="2147483674" r:id="rId6"/>
    <p:sldLayoutId id="2147483652" r:id="rId7"/>
    <p:sldLayoutId id="2147483654" r:id="rId8"/>
    <p:sldLayoutId id="2147483653" r:id="rId9"/>
    <p:sldLayoutId id="2147483655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4" r:id="rId17"/>
    <p:sldLayoutId id="2147483663" r:id="rId18"/>
    <p:sldLayoutId id="2147483665" r:id="rId19"/>
    <p:sldLayoutId id="2147483667" r:id="rId20"/>
    <p:sldLayoutId id="2147483668" r:id="rId21"/>
    <p:sldLayoutId id="2147483669" r:id="rId22"/>
    <p:sldLayoutId id="2147483666" r:id="rId23"/>
    <p:sldLayoutId id="2147483671" r:id="rId24"/>
    <p:sldLayoutId id="2147483672" r:id="rId2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000" b="0" kern="1200" cap="none" spc="0" baseline="0">
          <a:ln>
            <a:noFill/>
          </a:ln>
          <a:solidFill>
            <a:srgbClr val="203D75"/>
          </a:solidFill>
          <a:effectLst/>
          <a:latin typeface="Georgia"/>
          <a:ea typeface="+mj-ea"/>
          <a:cs typeface="Georgi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b="0" kern="1200" baseline="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Governance </a:t>
            </a:r>
            <a:r>
              <a:rPr lang="en-GB" dirty="0"/>
              <a:t>Structure and Operating Rhythm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/>
              <a:t>Meningitis 2017</a:t>
            </a:r>
          </a:p>
        </p:txBody>
      </p:sp>
    </p:spTree>
    <p:extLst>
      <p:ext uri="{BB962C8B-B14F-4D97-AF65-F5344CB8AC3E}">
        <p14:creationId xmlns:p14="http://schemas.microsoft.com/office/powerpoint/2010/main" val="34208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Governance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442601" y="948763"/>
            <a:ext cx="0" cy="5521048"/>
          </a:xfrm>
          <a:prstGeom prst="line">
            <a:avLst/>
          </a:prstGeom>
          <a:ln>
            <a:solidFill>
              <a:schemeClr val="bg1">
                <a:lumMod val="65000"/>
                <a:alpha val="33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638" y="1199072"/>
            <a:ext cx="4244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>
                <a:solidFill>
                  <a:srgbClr val="556169"/>
                </a:solidFill>
                <a:latin typeface="Georgia"/>
                <a:cs typeface="Georgia"/>
              </a:rPr>
              <a:t>Public Health England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80625" y="1199072"/>
            <a:ext cx="4244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>
                <a:solidFill>
                  <a:srgbClr val="556169"/>
                </a:solidFill>
                <a:latin typeface="Georgia"/>
                <a:cs typeface="Georgia"/>
              </a:rPr>
              <a:t>University of Surrey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613140" y="1852049"/>
            <a:ext cx="1173192" cy="733246"/>
          </a:xfrm>
          <a:prstGeom prst="roundRect">
            <a:avLst/>
          </a:prstGeom>
          <a:solidFill>
            <a:srgbClr val="E9BF11"/>
          </a:solidFill>
          <a:ln>
            <a:solidFill>
              <a:srgbClr val="E9BF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PHE Gold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116127" y="1852049"/>
            <a:ext cx="1173192" cy="733246"/>
          </a:xfrm>
          <a:prstGeom prst="roundRect">
            <a:avLst/>
          </a:prstGeom>
          <a:solidFill>
            <a:srgbClr val="E9BF11"/>
          </a:solidFill>
          <a:ln>
            <a:solidFill>
              <a:srgbClr val="E9BF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err="1"/>
              <a:t>UoS</a:t>
            </a:r>
            <a:r>
              <a:rPr lang="en-GB"/>
              <a:t> Gold</a:t>
            </a:r>
          </a:p>
        </p:txBody>
      </p:sp>
      <p:cxnSp>
        <p:nvCxnSpPr>
          <p:cNvPr id="24" name="Straight Arrow Connector 23"/>
          <p:cNvCxnSpPr>
            <a:stCxn id="22" idx="2"/>
            <a:endCxn id="25" idx="0"/>
          </p:cNvCxnSpPr>
          <p:nvPr/>
        </p:nvCxnSpPr>
        <p:spPr>
          <a:xfrm>
            <a:off x="6702723" y="2585295"/>
            <a:ext cx="0" cy="6353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116127" y="3220650"/>
            <a:ext cx="1173192" cy="73324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err="1"/>
              <a:t>UoS</a:t>
            </a:r>
            <a:r>
              <a:rPr lang="en-GB" sz="1600"/>
              <a:t> Silver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116127" y="4589251"/>
            <a:ext cx="1173192" cy="73324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err="1"/>
              <a:t>UoS</a:t>
            </a:r>
            <a:r>
              <a:rPr lang="en-GB" sz="1400"/>
              <a:t> </a:t>
            </a:r>
            <a:r>
              <a:rPr lang="en-GB" sz="1400" err="1"/>
              <a:t>Comms</a:t>
            </a:r>
            <a:r>
              <a:rPr lang="en-GB" sz="1400"/>
              <a:t> Operational Group</a:t>
            </a:r>
          </a:p>
        </p:txBody>
      </p:sp>
      <p:cxnSp>
        <p:nvCxnSpPr>
          <p:cNvPr id="29" name="Straight Arrow Connector 28"/>
          <p:cNvCxnSpPr>
            <a:stCxn id="25" idx="2"/>
            <a:endCxn id="28" idx="0"/>
          </p:cNvCxnSpPr>
          <p:nvPr/>
        </p:nvCxnSpPr>
        <p:spPr>
          <a:xfrm>
            <a:off x="6702723" y="3953896"/>
            <a:ext cx="0" cy="6353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2516188" y="3110379"/>
            <a:ext cx="1389062" cy="84249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PHE Mobilisation Sub Group</a:t>
            </a:r>
          </a:p>
        </p:txBody>
      </p:sp>
      <p:cxnSp>
        <p:nvCxnSpPr>
          <p:cNvPr id="34" name="Elbow Connector 33"/>
          <p:cNvCxnSpPr>
            <a:stCxn id="21" idx="2"/>
            <a:endCxn id="32" idx="1"/>
          </p:cNvCxnSpPr>
          <p:nvPr/>
        </p:nvCxnSpPr>
        <p:spPr>
          <a:xfrm rot="16200000" flipH="1">
            <a:off x="1884796" y="2900235"/>
            <a:ext cx="946332" cy="31645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756248" y="4589251"/>
            <a:ext cx="1173192" cy="73324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err="1"/>
              <a:t>UoS</a:t>
            </a:r>
            <a:r>
              <a:rPr lang="en-GB" sz="1400"/>
              <a:t> </a:t>
            </a:r>
            <a:r>
              <a:rPr lang="en-GB" sz="1400" err="1"/>
              <a:t>Comms</a:t>
            </a:r>
            <a:r>
              <a:rPr lang="en-GB" sz="1400"/>
              <a:t> Operational Group</a:t>
            </a:r>
          </a:p>
        </p:txBody>
      </p:sp>
      <p:cxnSp>
        <p:nvCxnSpPr>
          <p:cNvPr id="39" name="Elbow Connector 38"/>
          <p:cNvCxnSpPr>
            <a:stCxn id="21" idx="2"/>
            <a:endCxn id="37" idx="3"/>
          </p:cNvCxnSpPr>
          <p:nvPr/>
        </p:nvCxnSpPr>
        <p:spPr>
          <a:xfrm rot="5400000">
            <a:off x="879299" y="3635436"/>
            <a:ext cx="2370579" cy="27029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Left-Right Arrow Callout 49"/>
          <p:cNvSpPr/>
          <p:nvPr/>
        </p:nvSpPr>
        <p:spPr>
          <a:xfrm>
            <a:off x="1955318" y="4887704"/>
            <a:ext cx="4160809" cy="576072"/>
          </a:xfrm>
          <a:prstGeom prst="leftRigh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Director Communications and External </a:t>
            </a:r>
            <a:r>
              <a:rPr lang="en-GB" sz="1100" dirty="0" err="1" smtClean="0"/>
              <a:t>Comms</a:t>
            </a:r>
            <a:r>
              <a:rPr lang="en-GB" sz="1100" dirty="0" smtClean="0"/>
              <a:t> Manager to act </a:t>
            </a:r>
            <a:r>
              <a:rPr lang="en-GB" sz="1100" dirty="0"/>
              <a:t>as conduits</a:t>
            </a:r>
            <a:endParaRPr lang="en-GB" sz="1100" dirty="0">
              <a:solidFill>
                <a:schemeClr val="dk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98784" y="3969466"/>
            <a:ext cx="12882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556169"/>
                </a:solidFill>
                <a:latin typeface="Georgia"/>
                <a:cs typeface="Georgia"/>
              </a:rPr>
              <a:t>Inc. </a:t>
            </a:r>
            <a:r>
              <a:rPr lang="en-GB" sz="1000" dirty="0" smtClean="0">
                <a:solidFill>
                  <a:srgbClr val="556169"/>
                </a:solidFill>
                <a:latin typeface="Georgia"/>
                <a:cs typeface="Georgia"/>
              </a:rPr>
              <a:t>Dir Student Services, Wellbeing Deputy Director</a:t>
            </a:r>
            <a:endParaRPr lang="en-GB" sz="1000" dirty="0">
              <a:solidFill>
                <a:srgbClr val="556169"/>
              </a:solidFill>
              <a:latin typeface="Georgia"/>
              <a:cs typeface="Georgi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8737" y="5354421"/>
            <a:ext cx="1288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556169"/>
                </a:solidFill>
                <a:latin typeface="Georgia"/>
                <a:cs typeface="Georgia"/>
              </a:rPr>
              <a:t>Inc. </a:t>
            </a:r>
            <a:r>
              <a:rPr lang="en-GB" sz="1000" dirty="0" smtClean="0">
                <a:solidFill>
                  <a:srgbClr val="556169"/>
                </a:solidFill>
                <a:latin typeface="Georgia"/>
                <a:cs typeface="Georgia"/>
              </a:rPr>
              <a:t>Director </a:t>
            </a:r>
            <a:r>
              <a:rPr lang="en-GB" sz="1000" smtClean="0">
                <a:solidFill>
                  <a:srgbClr val="556169"/>
                </a:solidFill>
                <a:latin typeface="Georgia"/>
                <a:cs typeface="Georgia"/>
              </a:rPr>
              <a:t>Comms</a:t>
            </a:r>
            <a:endParaRPr lang="en-GB" sz="1000" dirty="0">
              <a:solidFill>
                <a:srgbClr val="556169"/>
              </a:solidFill>
              <a:latin typeface="Georgia"/>
              <a:cs typeface="Georgia"/>
            </a:endParaRPr>
          </a:p>
        </p:txBody>
      </p:sp>
      <p:sp>
        <p:nvSpPr>
          <p:cNvPr id="49" name="Left-Right Arrow Callout 48"/>
          <p:cNvSpPr/>
          <p:nvPr/>
        </p:nvSpPr>
        <p:spPr>
          <a:xfrm>
            <a:off x="3890403" y="3298825"/>
            <a:ext cx="2226235" cy="766193"/>
          </a:xfrm>
          <a:prstGeom prst="leftRigh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Director of Student Services and Administration</a:t>
            </a:r>
            <a:endParaRPr lang="en-GB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2797175" y="2027238"/>
            <a:ext cx="144976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000" dirty="0">
                <a:solidFill>
                  <a:srgbClr val="556169"/>
                </a:solidFill>
                <a:latin typeface="Georgia"/>
                <a:cs typeface="Georgia"/>
              </a:rPr>
              <a:t>Chair: </a:t>
            </a:r>
            <a:r>
              <a:rPr lang="en-GB" sz="1000" dirty="0" smtClean="0">
                <a:solidFill>
                  <a:srgbClr val="556169"/>
                </a:solidFill>
                <a:latin typeface="Georgia"/>
                <a:cs typeface="Georgia"/>
              </a:rPr>
              <a:t>Infectious Disease Consultant</a:t>
            </a:r>
            <a:endParaRPr lang="en-GB" sz="1000" dirty="0">
              <a:solidFill>
                <a:srgbClr val="556169"/>
              </a:solidFill>
              <a:latin typeface="Georgia"/>
              <a:cs typeface="Georgi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3300" y="2028825"/>
            <a:ext cx="1288213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000" dirty="0">
                <a:solidFill>
                  <a:srgbClr val="556169"/>
                </a:solidFill>
                <a:latin typeface="Georgia"/>
                <a:cs typeface="Georgia"/>
              </a:rPr>
              <a:t>Chair: </a:t>
            </a:r>
            <a:r>
              <a:rPr lang="en-GB" sz="1000" dirty="0" smtClean="0">
                <a:solidFill>
                  <a:srgbClr val="556169"/>
                </a:solidFill>
                <a:latin typeface="Georgia"/>
                <a:cs typeface="Georgia"/>
              </a:rPr>
              <a:t>Vice Chancellor</a:t>
            </a:r>
            <a:endParaRPr lang="en-GB" sz="1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5915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 Command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26251"/>
              </p:ext>
            </p:extLst>
          </p:nvPr>
        </p:nvGraphicFramePr>
        <p:xfrm>
          <a:off x="457200" y="1119188"/>
          <a:ext cx="8321675" cy="500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Monday, 11 June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63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Silver Command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722838"/>
              </p:ext>
            </p:extLst>
          </p:nvPr>
        </p:nvGraphicFramePr>
        <p:xfrm>
          <a:off x="186612" y="1026368"/>
          <a:ext cx="8836090" cy="5421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Monday, 11 June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0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Mobilisation Group Membership 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51054"/>
              </p:ext>
            </p:extLst>
          </p:nvPr>
        </p:nvGraphicFramePr>
        <p:xfrm>
          <a:off x="457200" y="1119188"/>
          <a:ext cx="8321675" cy="500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Monday, 11 June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6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University of Surrey </a:t>
            </a:r>
            <a:r>
              <a:rPr lang="en-GB" err="1"/>
              <a:t>Comms</a:t>
            </a:r>
            <a:r>
              <a:rPr lang="en-GB"/>
              <a:t> Operational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6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81258" y="3081116"/>
            <a:ext cx="1328468" cy="133709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Chair</a:t>
            </a:r>
            <a:endParaRPr lang="en-GB" sz="900" dirty="0"/>
          </a:p>
          <a:p>
            <a:pPr algn="ctr"/>
            <a:endParaRPr lang="en-GB" sz="900" dirty="0"/>
          </a:p>
          <a:p>
            <a:pPr algn="ctr"/>
            <a:r>
              <a:rPr lang="en-GB" sz="800" i="1" dirty="0"/>
              <a:t>VP Marketing, Recruitment, Admissions and Communications</a:t>
            </a:r>
          </a:p>
        </p:txBody>
      </p:sp>
      <p:sp>
        <p:nvSpPr>
          <p:cNvPr id="9" name="Oval 8"/>
          <p:cNvSpPr/>
          <p:nvPr/>
        </p:nvSpPr>
        <p:spPr>
          <a:xfrm>
            <a:off x="3625982" y="1147314"/>
            <a:ext cx="1328468" cy="13370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Vice </a:t>
            </a:r>
            <a:r>
              <a:rPr lang="en-GB" sz="900" dirty="0"/>
              <a:t>Chair</a:t>
            </a:r>
          </a:p>
          <a:p>
            <a:pPr algn="ctr"/>
            <a:endParaRPr lang="en-GB" sz="900" dirty="0"/>
          </a:p>
          <a:p>
            <a:pPr algn="ctr"/>
            <a:r>
              <a:rPr lang="en-GB" sz="800" i="1" dirty="0"/>
              <a:t>Director of Communications and PR</a:t>
            </a:r>
          </a:p>
        </p:txBody>
      </p:sp>
      <p:sp>
        <p:nvSpPr>
          <p:cNvPr id="10" name="Oval 9"/>
          <p:cNvSpPr/>
          <p:nvPr/>
        </p:nvSpPr>
        <p:spPr>
          <a:xfrm>
            <a:off x="5413785" y="1711067"/>
            <a:ext cx="1328468" cy="13370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Operations </a:t>
            </a:r>
            <a:r>
              <a:rPr lang="en-GB" sz="900" dirty="0"/>
              <a:t>Lead</a:t>
            </a:r>
          </a:p>
          <a:p>
            <a:pPr algn="ctr"/>
            <a:endParaRPr lang="en-GB" sz="900" dirty="0"/>
          </a:p>
          <a:p>
            <a:pPr algn="ctr"/>
            <a:r>
              <a:rPr lang="en-GB" sz="800" i="1" dirty="0"/>
              <a:t>Head of Creative and Digital Services</a:t>
            </a:r>
          </a:p>
        </p:txBody>
      </p:sp>
      <p:sp>
        <p:nvSpPr>
          <p:cNvPr id="11" name="Oval 10"/>
          <p:cNvSpPr/>
          <p:nvPr/>
        </p:nvSpPr>
        <p:spPr>
          <a:xfrm>
            <a:off x="1961085" y="1823049"/>
            <a:ext cx="1328468" cy="13370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Media </a:t>
            </a:r>
            <a:r>
              <a:rPr lang="en-GB" sz="900" dirty="0"/>
              <a:t>Relations</a:t>
            </a:r>
          </a:p>
          <a:p>
            <a:pPr algn="ctr"/>
            <a:endParaRPr lang="en-GB" sz="900" dirty="0"/>
          </a:p>
          <a:p>
            <a:pPr algn="ctr"/>
            <a:r>
              <a:rPr lang="en-GB" sz="800" i="1" dirty="0"/>
              <a:t>External Communications and PR Manager</a:t>
            </a:r>
          </a:p>
        </p:txBody>
      </p:sp>
      <p:sp>
        <p:nvSpPr>
          <p:cNvPr id="12" name="Oval 11"/>
          <p:cNvSpPr/>
          <p:nvPr/>
        </p:nvSpPr>
        <p:spPr>
          <a:xfrm>
            <a:off x="3117024" y="5014918"/>
            <a:ext cx="1328468" cy="13370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Internal </a:t>
            </a:r>
            <a:r>
              <a:rPr lang="en-GB" sz="900" dirty="0" err="1"/>
              <a:t>Comms</a:t>
            </a:r>
            <a:endParaRPr lang="en-GB" sz="900" dirty="0"/>
          </a:p>
          <a:p>
            <a:pPr algn="ctr"/>
            <a:endParaRPr lang="en-GB" sz="900" dirty="0"/>
          </a:p>
          <a:p>
            <a:pPr algn="ctr"/>
            <a:r>
              <a:rPr lang="en-GB" sz="800" i="1" dirty="0"/>
              <a:t>Internal </a:t>
            </a:r>
            <a:r>
              <a:rPr lang="en-GB" sz="800" i="1" dirty="0" err="1"/>
              <a:t>Comms</a:t>
            </a:r>
            <a:r>
              <a:rPr lang="en-GB" sz="800" i="1" dirty="0"/>
              <a:t> Manager</a:t>
            </a:r>
          </a:p>
        </p:txBody>
      </p:sp>
      <p:sp>
        <p:nvSpPr>
          <p:cNvPr id="13" name="Oval 12"/>
          <p:cNvSpPr/>
          <p:nvPr/>
        </p:nvSpPr>
        <p:spPr>
          <a:xfrm>
            <a:off x="1841969" y="3677823"/>
            <a:ext cx="1328468" cy="13370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Media </a:t>
            </a:r>
            <a:r>
              <a:rPr lang="en-GB" sz="900" dirty="0"/>
              <a:t>Relations</a:t>
            </a:r>
          </a:p>
          <a:p>
            <a:pPr algn="ctr"/>
            <a:endParaRPr lang="en-GB" sz="900" dirty="0"/>
          </a:p>
          <a:p>
            <a:pPr algn="ctr"/>
            <a:r>
              <a:rPr lang="en-GB" sz="800" i="1" dirty="0"/>
              <a:t>Research Communications and Marketing Manager</a:t>
            </a:r>
          </a:p>
        </p:txBody>
      </p:sp>
      <p:sp>
        <p:nvSpPr>
          <p:cNvPr id="14" name="Oval 13"/>
          <p:cNvSpPr/>
          <p:nvPr/>
        </p:nvSpPr>
        <p:spPr>
          <a:xfrm>
            <a:off x="5905860" y="3295895"/>
            <a:ext cx="1328468" cy="13370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Social </a:t>
            </a:r>
            <a:r>
              <a:rPr lang="en-GB" sz="900" dirty="0"/>
              <a:t>Media Monitoring and </a:t>
            </a:r>
            <a:r>
              <a:rPr lang="en-GB" sz="900" dirty="0" err="1"/>
              <a:t>Comms</a:t>
            </a:r>
            <a:endParaRPr lang="en-GB" sz="1000" dirty="0"/>
          </a:p>
          <a:p>
            <a:pPr algn="ctr"/>
            <a:endParaRPr lang="en-GB" sz="900" dirty="0"/>
          </a:p>
          <a:p>
            <a:pPr algn="ctr"/>
            <a:r>
              <a:rPr lang="en-GB" sz="800" i="1" dirty="0"/>
              <a:t>Social Media Manager</a:t>
            </a:r>
          </a:p>
        </p:txBody>
      </p:sp>
      <p:sp>
        <p:nvSpPr>
          <p:cNvPr id="15" name="Oval 14"/>
          <p:cNvSpPr/>
          <p:nvPr/>
        </p:nvSpPr>
        <p:spPr>
          <a:xfrm>
            <a:off x="4954450" y="4838889"/>
            <a:ext cx="1328468" cy="13370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Website</a:t>
            </a:r>
            <a:endParaRPr lang="en-GB" sz="900" dirty="0"/>
          </a:p>
          <a:p>
            <a:pPr algn="ctr"/>
            <a:endParaRPr lang="en-GB" sz="900" dirty="0"/>
          </a:p>
          <a:p>
            <a:pPr algn="ctr"/>
            <a:r>
              <a:rPr lang="en-GB" sz="800" i="1" dirty="0"/>
              <a:t>Digital Editor</a:t>
            </a:r>
          </a:p>
        </p:txBody>
      </p:sp>
    </p:spTree>
    <p:extLst>
      <p:ext uri="{BB962C8B-B14F-4D97-AF65-F5344CB8AC3E}">
        <p14:creationId xmlns:p14="http://schemas.microsoft.com/office/powerpoint/2010/main" val="31549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Comms</a:t>
            </a:r>
            <a:r>
              <a:rPr lang="en-US"/>
              <a:t> team operating rhythm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89888"/>
            <a:ext cx="8321443" cy="4736275"/>
          </a:xfrm>
        </p:spPr>
        <p:txBody>
          <a:bodyPr/>
          <a:lstStyle/>
          <a:p>
            <a:r>
              <a:rPr lang="en-US" b="1"/>
              <a:t>Daily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9:00 – 9:15am – Morning stand up meeting to set the actions for the day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4:30 – 4:45pm – Afternoon stand up meeting to review the actions and new information from the day</a:t>
            </a:r>
          </a:p>
          <a:p>
            <a:endParaRPr lang="en-US"/>
          </a:p>
          <a:p>
            <a:r>
              <a:rPr lang="en-US" b="1"/>
              <a:t>Every Friday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12 – 1pm – Review resource for the week ahead and potential blockers for delivery</a:t>
            </a:r>
          </a:p>
          <a:p>
            <a:endParaRPr lang="en-US"/>
          </a:p>
          <a:p>
            <a:r>
              <a:rPr lang="en-US" b="1"/>
              <a:t>Before all Silver/Gold meetings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 briefing takes place to update on overall status, key actions from operational group, risks and issues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85172"/>
      </p:ext>
    </p:extLst>
  </p:cSld>
  <p:clrMapOvr>
    <a:masterClrMapping/>
  </p:clrMapOvr>
</p:sld>
</file>

<file path=ppt/theme/theme1.xml><?xml version="1.0" encoding="utf-8"?>
<a:theme xmlns:a="http://schemas.openxmlformats.org/drawingml/2006/main" name="UniOfSurrey-PowerPointMasterStandardWidth">
  <a:themeElements>
    <a:clrScheme name="Custom 1">
      <a:dk1>
        <a:srgbClr val="203D75"/>
      </a:dk1>
      <a:lt1>
        <a:srgbClr val="FFFFFF"/>
      </a:lt1>
      <a:dk2>
        <a:srgbClr val="1F497D"/>
      </a:dk2>
      <a:lt2>
        <a:srgbClr val="A59E94"/>
      </a:lt2>
      <a:accent1>
        <a:srgbClr val="006AA0"/>
      </a:accent1>
      <a:accent2>
        <a:srgbClr val="BD0F30"/>
      </a:accent2>
      <a:accent3>
        <a:srgbClr val="9DAC24"/>
      </a:accent3>
      <a:accent4>
        <a:srgbClr val="672669"/>
      </a:accent4>
      <a:accent5>
        <a:srgbClr val="328C9E"/>
      </a:accent5>
      <a:accent6>
        <a:srgbClr val="EC7520"/>
      </a:accent6>
      <a:hlink>
        <a:srgbClr val="006AA0"/>
      </a:hlink>
      <a:folHlink>
        <a:srgbClr val="6726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solidFill>
              <a:srgbClr val="556169"/>
            </a:solidFill>
            <a:latin typeface="Georgia"/>
            <a:cs typeface="Georgi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cident xmlns="9c6b6021-1fa1-47eb-af85-baafa60ce7ca">Meningitis April 2017</Incident>
    <Incident_x0020_Category xmlns="9c6b6021-1fa1-47eb-af85-baafa60ce7ca">Planning</Incident_x0020_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58692e38-9dd4-4db7-af25-16fcd4767bb7" ContentTypeId="0x010100BF30F1638828C841995CFD8E870CED03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Incident" ma:contentTypeID="0x010100BF30F1638828C841995CFD8E870CED030065ADB70241E6EA44B39E63A96023A22700AD6610058B394747A8C5E4088B597EA1" ma:contentTypeVersion="22" ma:contentTypeDescription="" ma:contentTypeScope="" ma:versionID="a585fc24812303d854c9e7372c21e361">
  <xsd:schema xmlns:xsd="http://www.w3.org/2001/XMLSchema" xmlns:xs="http://www.w3.org/2001/XMLSchema" xmlns:p="http://schemas.microsoft.com/office/2006/metadata/properties" xmlns:ns2="9c6b6021-1fa1-47eb-af85-baafa60ce7ca" xmlns:ns3="6ef1c41a-3ebf-4718-b9e6-cb7a0e07c1ac" targetNamespace="http://schemas.microsoft.com/office/2006/metadata/properties" ma:root="true" ma:fieldsID="6525dfbd61aa6d2fbe0a0f646337b6cc" ns2:_="" ns3:_="">
    <xsd:import namespace="9c6b6021-1fa1-47eb-af85-baafa60ce7ca"/>
    <xsd:import namespace="6ef1c41a-3ebf-4718-b9e6-cb7a0e07c1ac"/>
    <xsd:element name="properties">
      <xsd:complexType>
        <xsd:sequence>
          <xsd:element name="documentManagement">
            <xsd:complexType>
              <xsd:all>
                <xsd:element ref="ns2:Incident"/>
                <xsd:element ref="ns2:SharedWithUsers" minOccurs="0"/>
                <xsd:element ref="ns2:SharedWithDetails" minOccurs="0"/>
                <xsd:element ref="ns2:Incident_x0020_Category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b6021-1fa1-47eb-af85-baafa60ce7ca" elementFormDefault="qualified">
    <xsd:import namespace="http://schemas.microsoft.com/office/2006/documentManagement/types"/>
    <xsd:import namespace="http://schemas.microsoft.com/office/infopath/2007/PartnerControls"/>
    <xsd:element name="Incident" ma:index="8" ma:displayName="Incident" ma:internalName="Incident" ma:readOnly="false">
      <xsd:simpleType>
        <xsd:restriction base="dms:Text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Incident_x0020_Category" ma:index="11" nillable="true" ma:displayName="Incident Category" ma:format="Dropdown" ma:internalName="Incident_x0020_Category">
      <xsd:simpleType>
        <xsd:restriction base="dms:Choice">
          <xsd:enumeration value="Actions Tracking"/>
          <xsd:enumeration value="Budget"/>
          <xsd:enumeration value="Content and Messaging"/>
          <xsd:enumeration value="Gold Command"/>
          <xsd:enumeration value="PHE Comms Sub Group"/>
          <xsd:enumeration value="Planning"/>
          <xsd:enumeration value="Silver Command"/>
          <xsd:enumeration value="Social Media Monitoring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f1c41a-3ebf-4718-b9e6-cb7a0e07c1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4847B9-258F-432A-94FB-A59D21E74B43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6ef1c41a-3ebf-4718-b9e6-cb7a0e07c1ac"/>
    <ds:schemaRef ds:uri="9c6b6021-1fa1-47eb-af85-baafa60ce7c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3D2E950-CD78-466C-AD38-EEC5234283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A33EB5-7401-421E-AB3B-AE825E254B1D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25E607D0-57DF-417D-B3E8-1A72B75181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6b6021-1fa1-47eb-af85-baafa60ce7ca"/>
    <ds:schemaRef ds:uri="6ef1c41a-3ebf-4718-b9e6-cb7a0e07c1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336</Words>
  <Application>Microsoft Office PowerPoint</Application>
  <PresentationFormat>On-screen Show (4:3)</PresentationFormat>
  <Paragraphs>96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Georgia</vt:lpstr>
      <vt:lpstr>UniOfSurrey-PowerPointMasterStandardWidth</vt:lpstr>
      <vt:lpstr>Governance Structure and Operating Rhythm</vt:lpstr>
      <vt:lpstr>Governance structure</vt:lpstr>
      <vt:lpstr>Gold Command</vt:lpstr>
      <vt:lpstr>Silver Command</vt:lpstr>
      <vt:lpstr>Mobilisation Group Membership </vt:lpstr>
      <vt:lpstr>University of Surrey Comms Operational Group</vt:lpstr>
      <vt:lpstr>Comms team operating rhythm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Crisis Comms Governance Structure and Operating Rhythm</dc:title>
  <dc:creator>Smythson LM Mrs (Wellbeing)</dc:creator>
  <cp:lastModifiedBy>Smythson LM Mrs (Wellbeing)</cp:lastModifiedBy>
  <cp:revision>7</cp:revision>
  <dcterms:modified xsi:type="dcterms:W3CDTF">2018-06-12T09:21:21Z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0x010100BF30F1638828C841995CFD8E870CED030065ADB70241E6EA44B39E63A96023A22700AD6610058B394747A8C5E4088B597EA1</vt:lpwstr>
  </property>
</Properties>
</file>