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8"/>
  </p:notesMasterIdLst>
  <p:handoutMasterIdLst>
    <p:handoutMasterId r:id="rId9"/>
  </p:handoutMasterIdLst>
  <p:sldIdLst>
    <p:sldId id="276" r:id="rId6"/>
    <p:sldId id="277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98">
          <p15:clr>
            <a:srgbClr val="A4A3A4"/>
          </p15:clr>
        </p15:guide>
        <p15:guide id="2" pos="55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BF11"/>
    <a:srgbClr val="000000"/>
    <a:srgbClr val="FEFEA4"/>
    <a:srgbClr val="B9E1E9"/>
    <a:srgbClr val="C2E5EC"/>
    <a:srgbClr val="B0DDE6"/>
    <a:srgbClr val="203D75"/>
    <a:srgbClr val="556169"/>
    <a:srgbClr val="006AA0"/>
    <a:srgbClr val="328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8F8792-0F1D-4D82-8D42-EAFF32FF3C14}" v="14" dt="2017-05-05T12:57:18.3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234" y="90"/>
      </p:cViewPr>
      <p:guideLst>
        <p:guide orient="horz" pos="498"/>
        <p:guide pos="55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54422-3444-B745-B222-105521D1BE4E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D7082-86CB-5A4E-A9E3-4449E4591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584DB-AA34-FD42-951C-33481C9C368F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CAE16-870E-C348-AC05-C5671CA9D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CAE16-870E-C348-AC05-C5671CA9D7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3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Clean Whit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81540" y="2056266"/>
            <a:ext cx="5775157" cy="1098697"/>
          </a:xfrm>
        </p:spPr>
        <p:txBody>
          <a:bodyPr anchor="b">
            <a:noAutofit/>
          </a:bodyPr>
          <a:lstStyle>
            <a:lvl1pPr algn="ctr">
              <a:defRPr sz="2400" baseline="0"/>
            </a:lvl1pPr>
          </a:lstStyle>
          <a:p>
            <a:r>
              <a:rPr lang="en-GB"/>
              <a:t>Presentation title goes here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347FC8C1-3DB2-3F45-8BC1-9188FA4D6B6C}" type="datetime2">
              <a:rPr lang="en-GB" smtClean="0"/>
              <a:pPr/>
              <a:t>Monday, 15 May 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5763" y="3287060"/>
            <a:ext cx="9149763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UniversityofSurreyColourPowerpo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13" y="230941"/>
            <a:ext cx="1522040" cy="44851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681163" y="3416300"/>
            <a:ext cx="5775325" cy="9588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sz="1800">
                <a:solidFill>
                  <a:srgbClr val="82949D"/>
                </a:solidFill>
              </a:rPr>
              <a:t>Presentation subtitle</a:t>
            </a:r>
            <a:r>
              <a:rPr lang="en-GB" sz="1800" baseline="0">
                <a:solidFill>
                  <a:srgbClr val="82949D"/>
                </a:solidFill>
              </a:rPr>
              <a:t> / presenter here</a:t>
            </a:r>
            <a:endParaRPr lang="en-US" sz="1800">
              <a:solidFill>
                <a:srgbClr val="8294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585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Clean Dark Green Cover">
    <p:bg>
      <p:bgPr>
        <a:solidFill>
          <a:srgbClr val="1865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iOfSurreyPow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35" y="287411"/>
            <a:ext cx="1542197" cy="46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81540" y="2056266"/>
            <a:ext cx="5775157" cy="1098697"/>
          </a:xfrm>
        </p:spPr>
        <p:txBody>
          <a:bodyPr anchor="b">
            <a:noAutofit/>
          </a:bodyPr>
          <a:lstStyle>
            <a:lvl1pPr algn="ctr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Presentation title goes here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8C1-3DB2-3F45-8BC1-9188FA4D6B6C}" type="datetime2">
              <a:rPr lang="en-GB" smtClean="0"/>
              <a:pPr/>
              <a:t>Monday, 15 May 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5763" y="3287060"/>
            <a:ext cx="9149763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681163" y="3427413"/>
            <a:ext cx="5775325" cy="1119187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Presentation subtitle / presenter here</a:t>
            </a:r>
          </a:p>
        </p:txBody>
      </p:sp>
    </p:spTree>
    <p:extLst>
      <p:ext uri="{BB962C8B-B14F-4D97-AF65-F5344CB8AC3E}">
        <p14:creationId xmlns:p14="http://schemas.microsoft.com/office/powerpoint/2010/main" val="319916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Photo Cov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81540" y="1300266"/>
            <a:ext cx="5775157" cy="1098697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anchor="b">
            <a:noAutofit/>
          </a:bodyPr>
          <a:lstStyle>
            <a:lvl1pPr algn="ctr">
              <a:defRPr sz="2400" b="0" cap="none" spc="0" baseline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GB"/>
              <a:t>Presentation title goes here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8C1-3DB2-3F45-8BC1-9188FA4D6B6C}" type="datetime2">
              <a:rPr lang="en-GB" smtClean="0"/>
              <a:pPr/>
              <a:t>Monday, 15 May 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5763" y="2460500"/>
            <a:ext cx="9149763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UniversityofSurreyColourBlue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935" y="267251"/>
            <a:ext cx="1569855" cy="462600"/>
          </a:xfrm>
          <a:prstGeom prst="rect">
            <a:avLst/>
          </a:prstGeom>
        </p:spPr>
      </p:pic>
      <p:sp>
        <p:nvSpPr>
          <p:cNvPr id="8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681163" y="2540373"/>
            <a:ext cx="5775325" cy="1119187"/>
          </a:xfrm>
        </p:spPr>
        <p:txBody>
          <a:bodyPr/>
          <a:lstStyle>
            <a:lvl1pPr algn="ctr">
              <a:defRPr>
                <a:solidFill>
                  <a:srgbClr val="203D75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Presentation subtitle / presenter here</a:t>
            </a:r>
          </a:p>
        </p:txBody>
      </p:sp>
    </p:spTree>
    <p:extLst>
      <p:ext uri="{BB962C8B-B14F-4D97-AF65-F5344CB8AC3E}">
        <p14:creationId xmlns:p14="http://schemas.microsoft.com/office/powerpoint/2010/main" val="3799167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Photo Cover Blu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8C1-3DB2-3F45-8BC1-9188FA4D6B6C}" type="datetime2">
              <a:rPr lang="en-GB" smtClean="0"/>
              <a:pPr/>
              <a:t>Monday, 15 May 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5763" y="948500"/>
            <a:ext cx="9149763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UniversityofSurreyColourBlue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935" y="267251"/>
            <a:ext cx="1569855" cy="4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877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Photo Dark Cov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peningSlideBrand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2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81540" y="1300266"/>
            <a:ext cx="5775157" cy="1098697"/>
          </a:xfrm>
        </p:spPr>
        <p:txBody>
          <a:bodyPr anchor="b">
            <a:noAutofit/>
          </a:bodyPr>
          <a:lstStyle>
            <a:lvl1pPr algn="ctr">
              <a:defRPr sz="2400" baseline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z="240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92000"/>
                    </a:srgbClr>
                  </a:outerShdw>
                </a:effectLst>
                <a:latin typeface="Georgia"/>
                <a:cs typeface="Georgia"/>
              </a:rPr>
              <a:t>Title of the presentation goes here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8C1-3DB2-3F45-8BC1-9188FA4D6B6C}" type="datetime2">
              <a:rPr lang="en-GB" smtClean="0"/>
              <a:pPr/>
              <a:t>Monday, 15 May 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5763" y="2460500"/>
            <a:ext cx="9149763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681163" y="2540373"/>
            <a:ext cx="5775325" cy="1119187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Presentation subtitle / presenter here</a:t>
            </a:r>
          </a:p>
        </p:txBody>
      </p:sp>
    </p:spTree>
    <p:extLst>
      <p:ext uri="{BB962C8B-B14F-4D97-AF65-F5344CB8AC3E}">
        <p14:creationId xmlns:p14="http://schemas.microsoft.com/office/powerpoint/2010/main" val="4249601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Photo Dark Blu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eningSlideBrandblurred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8C1-3DB2-3F45-8BC1-9188FA4D6B6C}" type="datetime2">
              <a:rPr lang="en-GB" smtClean="0"/>
              <a:pPr/>
              <a:t>Monday, 15 May 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316" y="918300"/>
            <a:ext cx="9149763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851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Photo Quot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eningSlideBrandblurred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8C1-3DB2-3F45-8BC1-9188FA4D6B6C}" type="datetime2">
              <a:rPr lang="en-GB" smtClean="0"/>
              <a:pPr/>
              <a:t>Monday, 15 May 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466517" y="2665962"/>
            <a:ext cx="8345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  <a:latin typeface="Georgia"/>
                <a:cs typeface="Georgia"/>
              </a:rPr>
              <a:t>‘This is a</a:t>
            </a:r>
            <a:r>
              <a:rPr lang="en-US" sz="3600" baseline="0">
                <a:solidFill>
                  <a:srgbClr val="FFFFFF"/>
                </a:solidFill>
                <a:latin typeface="Georgia"/>
                <a:cs typeface="Georgia"/>
              </a:rPr>
              <a:t> space for a large format </a:t>
            </a:r>
            <a:r>
              <a:rPr lang="en-US" sz="3600" baseline="0" err="1">
                <a:solidFill>
                  <a:srgbClr val="FFFFFF"/>
                </a:solidFill>
                <a:latin typeface="Georgia"/>
                <a:cs typeface="Georgia"/>
              </a:rPr>
              <a:t>qoute</a:t>
            </a:r>
            <a:r>
              <a:rPr lang="en-US" sz="3600">
                <a:solidFill>
                  <a:srgbClr val="FFFFFF"/>
                </a:solidFill>
                <a:latin typeface="Georgia"/>
                <a:cs typeface="Georgia"/>
              </a:rPr>
              <a:t>’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21712" y="3995248"/>
            <a:ext cx="9144000" cy="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81874" y="4227169"/>
            <a:ext cx="6400800" cy="392746"/>
          </a:xfrm>
        </p:spPr>
        <p:txBody>
          <a:bodyPr>
            <a:normAutofit/>
          </a:bodyPr>
          <a:lstStyle>
            <a:lvl1pPr algn="ctr">
              <a:defRPr baseline="0"/>
            </a:lvl1pPr>
          </a:lstStyle>
          <a:p>
            <a:r>
              <a:rPr lang="en-US" sz="1500">
                <a:solidFill>
                  <a:srgbClr val="FFFFFF"/>
                </a:solidFill>
                <a:latin typeface="Georgia"/>
                <a:cs typeface="Georgia"/>
              </a:rPr>
              <a:t>Attribute the quote here. </a:t>
            </a:r>
          </a:p>
        </p:txBody>
      </p:sp>
    </p:spTree>
    <p:extLst>
      <p:ext uri="{BB962C8B-B14F-4D97-AF65-F5344CB8AC3E}">
        <p14:creationId xmlns:p14="http://schemas.microsoft.com/office/powerpoint/2010/main" val="62983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Standard Slide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75392"/>
            <a:ext cx="9144000" cy="282607"/>
          </a:xfrm>
          <a:prstGeom prst="rect">
            <a:avLst/>
          </a:prstGeom>
          <a:solidFill>
            <a:srgbClr val="203D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 title goes here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07928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5B80-30DB-F945-8F28-4F1279430857}" type="datetime2">
              <a:rPr lang="en-GB" smtClean="0"/>
              <a:t>Monday, 15 May 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niversityofSurreyColourPowerpo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13" y="230941"/>
            <a:ext cx="1522040" cy="448510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5119688" y="1600200"/>
            <a:ext cx="3683000" cy="452596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Drop picture here</a:t>
            </a:r>
          </a:p>
        </p:txBody>
      </p:sp>
    </p:spTree>
    <p:extLst>
      <p:ext uri="{BB962C8B-B14F-4D97-AF65-F5344CB8AC3E}">
        <p14:creationId xmlns:p14="http://schemas.microsoft.com/office/powerpoint/2010/main" val="4079634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OfSurrey - Standard Slide with 3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75392"/>
            <a:ext cx="9144000" cy="282607"/>
          </a:xfrm>
          <a:prstGeom prst="rect">
            <a:avLst/>
          </a:prstGeom>
          <a:solidFill>
            <a:srgbClr val="203D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 title goes here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07928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5B80-30DB-F945-8F28-4F1279430857}" type="datetime2">
              <a:rPr lang="en-GB" smtClean="0"/>
              <a:t>Monday, 15 May 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niversityofSurreyColourPowerpo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13" y="230941"/>
            <a:ext cx="1522040" cy="448510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5119688" y="1600201"/>
            <a:ext cx="1229962" cy="1524518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/>
              <a:t>Drop picture 1 here.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502050" y="1600200"/>
            <a:ext cx="2276592" cy="1524518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/>
              <a:t>Drop picture 2 here.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5119688" y="3277117"/>
            <a:ext cx="3658954" cy="2849045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/>
              <a:t>Drop picture 3 here.</a:t>
            </a:r>
          </a:p>
        </p:txBody>
      </p:sp>
    </p:spTree>
    <p:extLst>
      <p:ext uri="{BB962C8B-B14F-4D97-AF65-F5344CB8AC3E}">
        <p14:creationId xmlns:p14="http://schemas.microsoft.com/office/powerpoint/2010/main" val="2285707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Standard Slide with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75392"/>
            <a:ext cx="9144000" cy="282607"/>
          </a:xfrm>
          <a:prstGeom prst="rect">
            <a:avLst/>
          </a:prstGeom>
          <a:solidFill>
            <a:srgbClr val="203D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 title goes here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625" y="1638041"/>
            <a:ext cx="4507928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5B80-30DB-F945-8F28-4F1279430857}" type="datetime2">
              <a:rPr lang="en-GB" smtClean="0"/>
              <a:t>Monday, 15 May 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niversityofSurreyColourPowerpo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13" y="230941"/>
            <a:ext cx="1522040" cy="448510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1638041"/>
            <a:ext cx="3683000" cy="452596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Drop picture here</a:t>
            </a:r>
          </a:p>
        </p:txBody>
      </p:sp>
    </p:spTree>
    <p:extLst>
      <p:ext uri="{BB962C8B-B14F-4D97-AF65-F5344CB8AC3E}">
        <p14:creationId xmlns:p14="http://schemas.microsoft.com/office/powerpoint/2010/main" val="3113587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Standard Slide with 3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75392"/>
            <a:ext cx="9144000" cy="282607"/>
          </a:xfrm>
          <a:prstGeom prst="rect">
            <a:avLst/>
          </a:prstGeom>
          <a:solidFill>
            <a:srgbClr val="203D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 title goes here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625" y="1638041"/>
            <a:ext cx="4507928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5B80-30DB-F945-8F28-4F1279430857}" type="datetime2">
              <a:rPr lang="en-GB" smtClean="0"/>
              <a:t>Monday, 15 May 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niversityofSurreyColourPowerpo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13" y="230941"/>
            <a:ext cx="1522040" cy="448510"/>
          </a:xfrm>
          <a:prstGeom prst="rect">
            <a:avLst/>
          </a:prstGeom>
        </p:spPr>
      </p:pic>
      <p:sp>
        <p:nvSpPr>
          <p:cNvPr id="14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1655723"/>
            <a:ext cx="1229962" cy="1524518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/>
              <a:t>Drop picture 1 here.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1839562" y="1655722"/>
            <a:ext cx="2276592" cy="1524518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/>
              <a:t>Drop picture 2 here.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57200" y="3332639"/>
            <a:ext cx="3658954" cy="2849045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/>
              <a:t>Drop picture 3 here.</a:t>
            </a:r>
          </a:p>
        </p:txBody>
      </p:sp>
    </p:spTree>
    <p:extLst>
      <p:ext uri="{BB962C8B-B14F-4D97-AF65-F5344CB8AC3E}">
        <p14:creationId xmlns:p14="http://schemas.microsoft.com/office/powerpoint/2010/main" val="142209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75392"/>
            <a:ext cx="9144000" cy="282607"/>
          </a:xfrm>
          <a:prstGeom prst="rect">
            <a:avLst/>
          </a:prstGeom>
          <a:solidFill>
            <a:srgbClr val="203D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 title goes here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21443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5B80-30DB-F945-8F28-4F1279430857}" type="datetime2">
              <a:rPr lang="en-GB" smtClean="0"/>
              <a:t>Monday, 15 May 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UniversityofSurreyColourPowerpo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13" y="230941"/>
            <a:ext cx="1522040" cy="44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19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OfSurrey - Standard Slide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07928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045C5B80-30DB-F945-8F28-4F1279430857}" type="datetime2">
              <a:rPr lang="en-GB" smtClean="0"/>
              <a:pPr/>
              <a:t>Monday, 15 May 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5119688" y="1600200"/>
            <a:ext cx="3683000" cy="452596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Drop picture here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873198"/>
          </a:xfrm>
          <a:prstGeom prst="rect">
            <a:avLst/>
          </a:prstGeom>
          <a:solidFill>
            <a:srgbClr val="203D7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3352"/>
            <a:ext cx="4507927" cy="4132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 title goes here</a:t>
            </a:r>
            <a:endParaRPr lang="en-US"/>
          </a:p>
        </p:txBody>
      </p:sp>
      <p:pic>
        <p:nvPicPr>
          <p:cNvPr id="16" name="Picture 15" descr="UniOfSurreyPow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35" y="247091"/>
            <a:ext cx="1542197" cy="4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76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niOfSurrey - Standard Slide with 3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07928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045C5B80-30DB-F945-8F28-4F1279430857}" type="datetime2">
              <a:rPr lang="en-GB" smtClean="0"/>
              <a:pPr/>
              <a:t>Monday, 15 May 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5119688" y="1600201"/>
            <a:ext cx="1229962" cy="1524518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/>
              <a:t>Drop picture 1 here.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502050" y="1600200"/>
            <a:ext cx="2276592" cy="1524518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/>
              <a:t>Drop picture 2 here.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5119688" y="3277117"/>
            <a:ext cx="3658954" cy="2849045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/>
              <a:t>Drop picture 3 here.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873198"/>
          </a:xfrm>
          <a:prstGeom prst="rect">
            <a:avLst/>
          </a:prstGeom>
          <a:solidFill>
            <a:srgbClr val="203D7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3352"/>
            <a:ext cx="4507927" cy="4132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 title goes here</a:t>
            </a:r>
            <a:endParaRPr lang="en-US"/>
          </a:p>
        </p:txBody>
      </p:sp>
      <p:pic>
        <p:nvPicPr>
          <p:cNvPr id="18" name="Picture 17" descr="UniOfSurreyPow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35" y="247091"/>
            <a:ext cx="1542197" cy="4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94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BLUE Slide with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873198"/>
          </a:xfrm>
          <a:prstGeom prst="rect">
            <a:avLst/>
          </a:prstGeom>
          <a:solidFill>
            <a:srgbClr val="203D7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625" y="1638041"/>
            <a:ext cx="4507928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045C5B80-30DB-F945-8F28-4F1279430857}" type="datetime2">
              <a:rPr lang="en-GB" smtClean="0"/>
              <a:pPr/>
              <a:t>Monday, 15 May 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1638041"/>
            <a:ext cx="3683000" cy="452596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Drop picture here</a:t>
            </a:r>
          </a:p>
        </p:txBody>
      </p:sp>
      <p:pic>
        <p:nvPicPr>
          <p:cNvPr id="15" name="Picture 14" descr="UniOfSurreyPow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35" y="247091"/>
            <a:ext cx="1542197" cy="4626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3352"/>
            <a:ext cx="4507927" cy="4132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 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321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BLUE Slide with 3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873198"/>
          </a:xfrm>
          <a:prstGeom prst="rect">
            <a:avLst/>
          </a:prstGeom>
          <a:solidFill>
            <a:srgbClr val="203D7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 title goes here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625" y="1638041"/>
            <a:ext cx="4507928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045C5B80-30DB-F945-8F28-4F1279430857}" type="datetime2">
              <a:rPr lang="en-GB" smtClean="0"/>
              <a:pPr/>
              <a:t>Monday, 15 May 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1655723"/>
            <a:ext cx="1229962" cy="1524518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/>
              <a:t>Drop picture 1 here.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1839562" y="1655722"/>
            <a:ext cx="2276592" cy="1524518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/>
              <a:t>Drop picture 2 here.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57200" y="3332639"/>
            <a:ext cx="3658954" cy="2849045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/>
              <a:t>Drop picture 3 here.</a:t>
            </a:r>
          </a:p>
        </p:txBody>
      </p:sp>
      <p:pic>
        <p:nvPicPr>
          <p:cNvPr id="17" name="Picture 16" descr="UniOfSurreyPow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35" y="247091"/>
            <a:ext cx="1542197" cy="4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496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OfSurrey - Standard Slide with 3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75392"/>
            <a:ext cx="9144000" cy="282607"/>
          </a:xfrm>
          <a:prstGeom prst="rect">
            <a:avLst/>
          </a:prstGeom>
          <a:solidFill>
            <a:srgbClr val="203D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 title goes here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3165"/>
            <a:ext cx="4507928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5B80-30DB-F945-8F28-4F1279430857}" type="datetime2">
              <a:rPr lang="en-GB" smtClean="0"/>
              <a:t>Monday, 15 May 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niversityofSurreyColourPowerpo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13" y="230941"/>
            <a:ext cx="1522040" cy="448510"/>
          </a:xfrm>
          <a:prstGeom prst="rect">
            <a:avLst/>
          </a:prstGeom>
        </p:spPr>
      </p:pic>
      <p:sp>
        <p:nvSpPr>
          <p:cNvPr id="7" name="Chart Placeholder 6"/>
          <p:cNvSpPr>
            <a:spLocks noGrp="1"/>
          </p:cNvSpPr>
          <p:nvPr>
            <p:ph type="chart" sz="quarter" idx="14" hasCustomPrompt="1"/>
          </p:nvPr>
        </p:nvSpPr>
        <p:spPr>
          <a:xfrm>
            <a:off x="5100638" y="1643063"/>
            <a:ext cx="3702050" cy="4525962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en-US"/>
              <a:t>Insert Chart</a:t>
            </a:r>
          </a:p>
        </p:txBody>
      </p:sp>
    </p:spTree>
    <p:extLst>
      <p:ext uri="{BB962C8B-B14F-4D97-AF65-F5344CB8AC3E}">
        <p14:creationId xmlns:p14="http://schemas.microsoft.com/office/powerpoint/2010/main" val="2825678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OfSurrey - Photo Quote">
    <p:bg>
      <p:bgPr>
        <a:solidFill>
          <a:srgbClr val="1E47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8C1-3DB2-3F45-8BC1-9188FA4D6B6C}" type="datetime2">
              <a:rPr lang="en-GB" smtClean="0"/>
              <a:pPr/>
              <a:t>Monday, 15 May 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466517" y="2665962"/>
            <a:ext cx="8345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  <a:latin typeface="Georgia"/>
                <a:cs typeface="Georgia"/>
              </a:rPr>
              <a:t>‘This is a</a:t>
            </a:r>
            <a:r>
              <a:rPr lang="en-US" sz="3600" baseline="0">
                <a:solidFill>
                  <a:srgbClr val="FFFFFF"/>
                </a:solidFill>
                <a:latin typeface="Georgia"/>
                <a:cs typeface="Georgia"/>
              </a:rPr>
              <a:t> space for a large format quote</a:t>
            </a:r>
            <a:r>
              <a:rPr lang="en-US" sz="3600">
                <a:solidFill>
                  <a:srgbClr val="FFFFFF"/>
                </a:solidFill>
                <a:latin typeface="Georgia"/>
                <a:cs typeface="Georgia"/>
              </a:rPr>
              <a:t>’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21712" y="3995248"/>
            <a:ext cx="9144000" cy="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81874" y="4227169"/>
            <a:ext cx="6400800" cy="392746"/>
          </a:xfrm>
        </p:spPr>
        <p:txBody>
          <a:bodyPr>
            <a:normAutofit/>
          </a:bodyPr>
          <a:lstStyle>
            <a:lvl1pPr algn="ctr">
              <a:defRPr baseline="0"/>
            </a:lvl1pPr>
          </a:lstStyle>
          <a:p>
            <a:r>
              <a:rPr lang="en-US" sz="1500">
                <a:solidFill>
                  <a:srgbClr val="FFFFFF"/>
                </a:solidFill>
                <a:latin typeface="Georgia"/>
                <a:cs typeface="Georgia"/>
              </a:rPr>
              <a:t>Attribute the quote here. </a:t>
            </a:r>
          </a:p>
        </p:txBody>
      </p:sp>
    </p:spTree>
    <p:extLst>
      <p:ext uri="{BB962C8B-B14F-4D97-AF65-F5344CB8AC3E}">
        <p14:creationId xmlns:p14="http://schemas.microsoft.com/office/powerpoint/2010/main" val="370196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Standard Slide 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75392"/>
            <a:ext cx="9144000" cy="282607"/>
          </a:xfrm>
          <a:prstGeom prst="rect">
            <a:avLst/>
          </a:prstGeom>
          <a:solidFill>
            <a:srgbClr val="203D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Headline title goes here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5B80-30DB-F945-8F28-4F1279430857}" type="datetime2">
              <a:rPr lang="en-GB" smtClean="0"/>
              <a:t>Monday, 15 May 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UniversityofSurreyColourPowerpo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13" y="230941"/>
            <a:ext cx="1522040" cy="44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17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niOfSurrey - Clean Blue Cover">
    <p:bg>
      <p:bgPr>
        <a:solidFill>
          <a:srgbClr val="203D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iOfSurreyPow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35" y="287411"/>
            <a:ext cx="1542197" cy="46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81540" y="2056266"/>
            <a:ext cx="5775157" cy="1098697"/>
          </a:xfrm>
        </p:spPr>
        <p:txBody>
          <a:bodyPr anchor="b">
            <a:noAutofit/>
          </a:bodyPr>
          <a:lstStyle>
            <a:lvl1pPr algn="ctr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Presentation title goes here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8C1-3DB2-3F45-8BC1-9188FA4D6B6C}" type="datetime2">
              <a:rPr lang="en-GB" smtClean="0"/>
              <a:pPr/>
              <a:t>Monday, 15 May 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5763" y="3287060"/>
            <a:ext cx="9149763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681163" y="3427413"/>
            <a:ext cx="5775325" cy="1119187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Presentation subtitle / presenter here</a:t>
            </a:r>
          </a:p>
        </p:txBody>
      </p:sp>
    </p:spTree>
    <p:extLst>
      <p:ext uri="{BB962C8B-B14F-4D97-AF65-F5344CB8AC3E}">
        <p14:creationId xmlns:p14="http://schemas.microsoft.com/office/powerpoint/2010/main" val="2740341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OfSurrey - 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873198"/>
          </a:xfrm>
          <a:prstGeom prst="rect">
            <a:avLst/>
          </a:prstGeom>
          <a:solidFill>
            <a:srgbClr val="203D7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21443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045C5B80-30DB-F945-8F28-4F1279430857}" type="datetime2">
              <a:rPr lang="en-GB" smtClean="0"/>
              <a:pPr/>
              <a:t>Monday, 15 May 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3352"/>
            <a:ext cx="4507927" cy="4132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 title goes here</a:t>
            </a:r>
            <a:endParaRPr lang="en-US"/>
          </a:p>
        </p:txBody>
      </p:sp>
      <p:pic>
        <p:nvPicPr>
          <p:cNvPr id="14" name="Picture 13" descr="UniOfSurreyPow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35" y="247091"/>
            <a:ext cx="1542197" cy="4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30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Blue Slide 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873198"/>
          </a:xfrm>
          <a:prstGeom prst="rect">
            <a:avLst/>
          </a:prstGeom>
          <a:solidFill>
            <a:srgbClr val="203D7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045C5B80-30DB-F945-8F28-4F1279430857}" type="datetime2">
              <a:rPr lang="en-GB" smtClean="0"/>
              <a:pPr/>
              <a:t>Monday, 15 May 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03D75"/>
                </a:solidFill>
              </a:defRPr>
            </a:lvl1pPr>
          </a:lstStyle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36625"/>
            <a:ext cx="8321442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918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3352"/>
            <a:ext cx="4507927" cy="4132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Headline title goes here</a:t>
            </a:r>
            <a:endParaRPr lang="en-US"/>
          </a:p>
        </p:txBody>
      </p:sp>
      <p:pic>
        <p:nvPicPr>
          <p:cNvPr id="14" name="Picture 13" descr="UniOfSurreyPow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35" y="247091"/>
            <a:ext cx="1542197" cy="4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90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OfSurrey - Clean Turqoise Cover">
    <p:bg>
      <p:bgPr>
        <a:solidFill>
          <a:srgbClr val="328C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iOfSurreyPow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35" y="280471"/>
            <a:ext cx="1542197" cy="46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81540" y="2056266"/>
            <a:ext cx="5775157" cy="1098697"/>
          </a:xfrm>
        </p:spPr>
        <p:txBody>
          <a:bodyPr anchor="b">
            <a:noAutofit/>
          </a:bodyPr>
          <a:lstStyle>
            <a:lvl1pPr algn="ctr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Presentation title goes here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8C1-3DB2-3F45-8BC1-9188FA4D6B6C}" type="datetime2">
              <a:rPr lang="en-GB" smtClean="0"/>
              <a:pPr/>
              <a:t>Monday, 15 May 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5763" y="3287060"/>
            <a:ext cx="9149763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681163" y="3427413"/>
            <a:ext cx="5775325" cy="1119187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Presentation subtitle / presenter here</a:t>
            </a:r>
          </a:p>
        </p:txBody>
      </p:sp>
    </p:spTree>
    <p:extLst>
      <p:ext uri="{BB962C8B-B14F-4D97-AF65-F5344CB8AC3E}">
        <p14:creationId xmlns:p14="http://schemas.microsoft.com/office/powerpoint/2010/main" val="429118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niOfSurrey - Clean Turqoise Cover">
    <p:bg>
      <p:bgPr>
        <a:solidFill>
          <a:srgbClr val="6726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iOfSurreyPow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35" y="287411"/>
            <a:ext cx="1542197" cy="46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81540" y="2056266"/>
            <a:ext cx="5775157" cy="1098697"/>
          </a:xfrm>
        </p:spPr>
        <p:txBody>
          <a:bodyPr anchor="b">
            <a:noAutofit/>
          </a:bodyPr>
          <a:lstStyle>
            <a:lvl1pPr algn="ctr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Presentation title goes here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8C1-3DB2-3F45-8BC1-9188FA4D6B6C}" type="datetime2">
              <a:rPr lang="en-GB" smtClean="0"/>
              <a:pPr/>
              <a:t>Monday, 15 May 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5763" y="3287060"/>
            <a:ext cx="9149763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681163" y="3427413"/>
            <a:ext cx="5775325" cy="1119187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Presentation subtitle / presenter here</a:t>
            </a:r>
          </a:p>
        </p:txBody>
      </p:sp>
    </p:spTree>
    <p:extLst>
      <p:ext uri="{BB962C8B-B14F-4D97-AF65-F5344CB8AC3E}">
        <p14:creationId xmlns:p14="http://schemas.microsoft.com/office/powerpoint/2010/main" val="1275851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OfSurrey - Clean Green Cover">
    <p:bg>
      <p:bgPr>
        <a:solidFill>
          <a:srgbClr val="9EAA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iOfSurreyPow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35" y="287411"/>
            <a:ext cx="1542197" cy="46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81540" y="2056266"/>
            <a:ext cx="5775157" cy="1098697"/>
          </a:xfrm>
        </p:spPr>
        <p:txBody>
          <a:bodyPr anchor="b">
            <a:noAutofit/>
          </a:bodyPr>
          <a:lstStyle>
            <a:lvl1pPr algn="ctr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Presentation title goes here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C8C1-3DB2-3F45-8BC1-9188FA4D6B6C}" type="datetime2">
              <a:rPr lang="en-GB" smtClean="0"/>
              <a:pPr/>
              <a:t>Monday, 15 May 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5763" y="3287060"/>
            <a:ext cx="9149763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681163" y="3427413"/>
            <a:ext cx="5775325" cy="1119187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Presentation subtitle / presenter here</a:t>
            </a:r>
          </a:p>
        </p:txBody>
      </p:sp>
    </p:spTree>
    <p:extLst>
      <p:ext uri="{BB962C8B-B14F-4D97-AF65-F5344CB8AC3E}">
        <p14:creationId xmlns:p14="http://schemas.microsoft.com/office/powerpoint/2010/main" val="347549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23352"/>
            <a:ext cx="7551282" cy="413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University of Surrey PowerPoint Template  4:3 format - v2.0 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356" y="6575393"/>
            <a:ext cx="2032273" cy="282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347FC8C1-3DB2-3F45-8BC1-9188FA4D6B6C}" type="datetime2">
              <a:rPr lang="en-GB" smtClean="0"/>
              <a:pPr/>
              <a:t>Monday, 15 May 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26913" y="6575392"/>
            <a:ext cx="2133600" cy="282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fld id="{C8625EC3-6C33-CC45-91BB-212F920403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Do not touch this slide.</a:t>
            </a:r>
          </a:p>
          <a:p>
            <a:pPr lvl="0"/>
            <a:endParaRPr lang="en-US"/>
          </a:p>
          <a:p>
            <a:pPr lvl="0"/>
            <a:r>
              <a:rPr lang="en-US"/>
              <a:t>This is the slide master and will alter all other slides. </a:t>
            </a:r>
          </a:p>
          <a:p>
            <a:pPr lvl="0"/>
            <a:endParaRPr lang="en-US"/>
          </a:p>
          <a:p>
            <a:pPr lvl="0"/>
            <a:r>
              <a:rPr lang="en-US"/>
              <a:t>To create a new slide, select it from the new slide drop down button, top right of the ‘Home’ menu. </a:t>
            </a:r>
          </a:p>
        </p:txBody>
      </p:sp>
    </p:spTree>
    <p:extLst>
      <p:ext uri="{BB962C8B-B14F-4D97-AF65-F5344CB8AC3E}">
        <p14:creationId xmlns:p14="http://schemas.microsoft.com/office/powerpoint/2010/main" val="415320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73" r:id="rId3"/>
    <p:sldLayoutId id="2147483656" r:id="rId4"/>
    <p:sldLayoutId id="2147483670" r:id="rId5"/>
    <p:sldLayoutId id="2147483674" r:id="rId6"/>
    <p:sldLayoutId id="2147483652" r:id="rId7"/>
    <p:sldLayoutId id="2147483654" r:id="rId8"/>
    <p:sldLayoutId id="2147483653" r:id="rId9"/>
    <p:sldLayoutId id="2147483655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4" r:id="rId17"/>
    <p:sldLayoutId id="2147483663" r:id="rId18"/>
    <p:sldLayoutId id="2147483665" r:id="rId19"/>
    <p:sldLayoutId id="2147483667" r:id="rId20"/>
    <p:sldLayoutId id="2147483668" r:id="rId21"/>
    <p:sldLayoutId id="2147483669" r:id="rId22"/>
    <p:sldLayoutId id="2147483666" r:id="rId23"/>
    <p:sldLayoutId id="2147483671" r:id="rId24"/>
    <p:sldLayoutId id="2147483672" r:id="rId2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000" b="0" kern="1200" cap="none" spc="0" baseline="0">
          <a:ln>
            <a:noFill/>
          </a:ln>
          <a:solidFill>
            <a:srgbClr val="203D75"/>
          </a:solidFill>
          <a:effectLst/>
          <a:latin typeface="Georgia"/>
          <a:ea typeface="+mj-ea"/>
          <a:cs typeface="Georgia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b="0" kern="1200" baseline="0">
          <a:solidFill>
            <a:schemeClr val="tx1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" y="323850"/>
            <a:ext cx="7551282" cy="413268"/>
          </a:xfrm>
        </p:spPr>
        <p:txBody>
          <a:bodyPr/>
          <a:lstStyle/>
          <a:p>
            <a:r>
              <a:rPr lang="en-GB" b="1">
                <a:solidFill>
                  <a:srgbClr val="FF0000"/>
                </a:solidFill>
              </a:rPr>
              <a:t>ACT NOW – Meningitis B vaccination programme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1266825"/>
            <a:ext cx="8321443" cy="452596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Had your first vaccination? 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Come along for your second in June</a:t>
            </a:r>
            <a:endParaRPr lang="en-US" sz="2800" b="1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r>
              <a:rPr lang="en-US" sz="1600" b="1" dirty="0" smtClean="0">
                <a:solidFill>
                  <a:srgbClr val="002060"/>
                </a:solidFill>
              </a:rPr>
              <a:t>The first only provides 20% protection – you need the second to be protected against </a:t>
            </a:r>
            <a:r>
              <a:rPr lang="en-US" sz="1600" b="1" dirty="0" err="1" smtClean="0">
                <a:solidFill>
                  <a:srgbClr val="002060"/>
                </a:solidFill>
              </a:rPr>
              <a:t>MenB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endParaRPr lang="en-US" sz="1600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2060"/>
                </a:solidFill>
              </a:rPr>
              <a:t>See the timetable for 6-9 June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2060"/>
                </a:solidFill>
              </a:rPr>
              <a:t>Come to your allocated slot, unless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2060"/>
                </a:solidFill>
              </a:rPr>
              <a:t>You have an exam at the same time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2060"/>
                </a:solidFill>
              </a:rPr>
              <a:t>You have an exam just after your slot</a:t>
            </a:r>
            <a:endParaRPr lang="en-US" sz="1600" b="1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For information on why you need the vaccine visit </a:t>
            </a:r>
            <a:r>
              <a:rPr lang="en-US" b="1" dirty="0">
                <a:solidFill>
                  <a:srgbClr val="002060"/>
                </a:solidFill>
              </a:rPr>
              <a:t>surrey.ac.uk/meningitis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3726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5B80-30DB-F945-8F28-4F1279430857}" type="datetime2">
              <a:rPr lang="en-GB" smtClean="0"/>
              <a:t>Monday, 15 May 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82024"/>
      </p:ext>
    </p:extLst>
  </p:cSld>
  <p:clrMapOvr>
    <a:masterClrMapping/>
  </p:clrMapOvr>
</p:sld>
</file>

<file path=ppt/theme/theme1.xml><?xml version="1.0" encoding="utf-8"?>
<a:theme xmlns:a="http://schemas.openxmlformats.org/drawingml/2006/main" name="UniOfSurrey-PowerPointMasterStandardWidth">
  <a:themeElements>
    <a:clrScheme name="Custom 1">
      <a:dk1>
        <a:srgbClr val="203D75"/>
      </a:dk1>
      <a:lt1>
        <a:srgbClr val="FFFFFF"/>
      </a:lt1>
      <a:dk2>
        <a:srgbClr val="1F497D"/>
      </a:dk2>
      <a:lt2>
        <a:srgbClr val="A59E94"/>
      </a:lt2>
      <a:accent1>
        <a:srgbClr val="006AA0"/>
      </a:accent1>
      <a:accent2>
        <a:srgbClr val="BD0F30"/>
      </a:accent2>
      <a:accent3>
        <a:srgbClr val="9DAC24"/>
      </a:accent3>
      <a:accent4>
        <a:srgbClr val="672669"/>
      </a:accent4>
      <a:accent5>
        <a:srgbClr val="328C9E"/>
      </a:accent5>
      <a:accent6>
        <a:srgbClr val="EC7520"/>
      </a:accent6>
      <a:hlink>
        <a:srgbClr val="006AA0"/>
      </a:hlink>
      <a:folHlink>
        <a:srgbClr val="67266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>
            <a:solidFill>
              <a:srgbClr val="556169"/>
            </a:solidFill>
            <a:latin typeface="Georgia"/>
            <a:cs typeface="Georgi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cident xmlns="9c6b6021-1fa1-47eb-af85-baafa60ce7ca">Meningitis April 2017</Incident>
    <Incident_x0020_Category xmlns="9c6b6021-1fa1-47eb-af85-baafa60ce7ca">Content and Messaging</Incident_x0020_Category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ncident" ma:contentTypeID="0x010100BF30F1638828C841995CFD8E870CED030065ADB70241E6EA44B39E63A96023A22700AD6610058B394747A8C5E4088B597EA1" ma:contentTypeVersion="20" ma:contentTypeDescription="" ma:contentTypeScope="" ma:versionID="653cb193a175e56798af7c811da4d59d">
  <xsd:schema xmlns:xsd="http://www.w3.org/2001/XMLSchema" xmlns:xs="http://www.w3.org/2001/XMLSchema" xmlns:p="http://schemas.microsoft.com/office/2006/metadata/properties" xmlns:ns2="9c6b6021-1fa1-47eb-af85-baafa60ce7ca" targetNamespace="http://schemas.microsoft.com/office/2006/metadata/properties" ma:root="true" ma:fieldsID="0bda1ef3041ec198faad1cdd7c04a2fa" ns2:_="">
    <xsd:import namespace="9c6b6021-1fa1-47eb-af85-baafa60ce7ca"/>
    <xsd:element name="properties">
      <xsd:complexType>
        <xsd:sequence>
          <xsd:element name="documentManagement">
            <xsd:complexType>
              <xsd:all>
                <xsd:element ref="ns2:Incident"/>
                <xsd:element ref="ns2:SharedWithUsers" minOccurs="0"/>
                <xsd:element ref="ns2:SharedWithDetails" minOccurs="0"/>
                <xsd:element ref="ns2:Incident_x0020_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6b6021-1fa1-47eb-af85-baafa60ce7ca" elementFormDefault="qualified">
    <xsd:import namespace="http://schemas.microsoft.com/office/2006/documentManagement/types"/>
    <xsd:import namespace="http://schemas.microsoft.com/office/infopath/2007/PartnerControls"/>
    <xsd:element name="Incident" ma:index="8" ma:displayName="Incident" ma:internalName="Incident" ma:readOnly="false">
      <xsd:simpleType>
        <xsd:restriction base="dms:Text">
          <xsd:maxLength value="255"/>
        </xsd:restriction>
      </xsd:simpleType>
    </xsd:element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Incident_x0020_Category" ma:index="11" nillable="true" ma:displayName="Incident Category" ma:format="Dropdown" ma:internalName="Incident_x0020_Category">
      <xsd:simpleType>
        <xsd:restriction base="dms:Choice">
          <xsd:enumeration value="Actions Tracking"/>
          <xsd:enumeration value="Budget"/>
          <xsd:enumeration value="Content and Messaging"/>
          <xsd:enumeration value="Gold Command"/>
          <xsd:enumeration value="PHE Comms Sub Group"/>
          <xsd:enumeration value="Planning"/>
          <xsd:enumeration value="Silver Command"/>
          <xsd:enumeration value="Social Media Monitoring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58692e38-9dd4-4db7-af25-16fcd4767bb7" ContentTypeId="0x010100BF30F1638828C841995CFD8E870CED03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443B3A-CE53-49FB-9F7B-C9DA5409F0D1}">
  <ds:schemaRefs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9c6b6021-1fa1-47eb-af85-baafa60ce7ca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D3A31DD-5DFC-48CB-AB68-B540BDA0C3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6b6021-1fa1-47eb-af85-baafa60ce7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677F23-2E00-473A-BFC1-2FCD21B4D968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041F57CA-8324-491D-8BE2-9C0AF13611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74</Words>
  <Application>Microsoft Office PowerPoint</Application>
  <PresentationFormat>On-screen Show (4:3)</PresentationFormat>
  <Paragraphs>18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Georgia</vt:lpstr>
      <vt:lpstr>UniOfSurrey-PowerPointMasterStandardWidth</vt:lpstr>
      <vt:lpstr>ACT NOW – Meningitis B vaccination programme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 NOW – Meningitis B vaccination programme</dc:title>
  <dc:creator>Bell S  Mrs (Marketing)</dc:creator>
  <cp:lastModifiedBy>Bell S  Mrs (Marketing)</cp:lastModifiedBy>
  <cp:revision>3</cp:revision>
  <dcterms:modified xsi:type="dcterms:W3CDTF">2017-05-15T10:07:44Z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0x010100BF30F1638828C841995CFD8E870CED030065ADB70241E6EA44B39E63A96023A22700AD6610058B394747A8C5E4088B597EA1</vt:lpwstr>
  </property>
</Properties>
</file>