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276" r:id="rId6"/>
    <p:sldId id="277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8">
          <p15:clr>
            <a:srgbClr val="A4A3A4"/>
          </p15:clr>
        </p15:guide>
        <p15:guide id="2" pos="5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F11"/>
    <a:srgbClr val="000000"/>
    <a:srgbClr val="FEFEA4"/>
    <a:srgbClr val="B9E1E9"/>
    <a:srgbClr val="C2E5EC"/>
    <a:srgbClr val="B0DDE6"/>
    <a:srgbClr val="203D75"/>
    <a:srgbClr val="556169"/>
    <a:srgbClr val="006AA0"/>
    <a:srgbClr val="32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F8792-0F1D-4D82-8D42-EAFF32FF3C14}" v="14" dt="2017-05-05T12:57:18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90"/>
      </p:cViewPr>
      <p:guideLst>
        <p:guide orient="horz" pos="498"/>
        <p:guide pos="55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54422-3444-B745-B222-105521D1BE4E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7082-86CB-5A4E-A9E3-4449E4591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84DB-AA34-FD42-951C-33481C9C368F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AE16-870E-C348-AC05-C5671CA9D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/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16300"/>
            <a:ext cx="5775325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z="1800">
                <a:solidFill>
                  <a:srgbClr val="82949D"/>
                </a:solidFill>
              </a:rPr>
              <a:t>Presentation subtitle</a:t>
            </a:r>
            <a:r>
              <a:rPr lang="en-GB" sz="1800" baseline="0">
                <a:solidFill>
                  <a:srgbClr val="82949D"/>
                </a:solidFill>
              </a:rPr>
              <a:t> / presenter here</a:t>
            </a:r>
            <a:endParaRPr lang="en-US" sz="1800">
              <a:solidFill>
                <a:srgbClr val="8294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8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Dark Green Cover">
    <p:bg>
      <p:bgPr>
        <a:solidFill>
          <a:srgbClr val="186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19916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>
            <a:noAutofit/>
          </a:bodyPr>
          <a:lstStyle>
            <a:lvl1pPr algn="ctr">
              <a:defRPr sz="2400" b="0" cap="none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203D75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79916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948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7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eningSlideBra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40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92000"/>
                    </a:srgbClr>
                  </a:outerShdw>
                </a:effectLst>
                <a:latin typeface="Georgia"/>
                <a:cs typeface="Georgia"/>
              </a:rPr>
              <a:t>Title of the presentation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424960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16" y="918300"/>
            <a:ext cx="9149763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5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>
                <a:solidFill>
                  <a:srgbClr val="FFFFFF"/>
                </a:solidFill>
                <a:latin typeface="Georgia"/>
                <a:cs typeface="Georgia"/>
              </a:rPr>
              <a:t> space for a large format </a:t>
            </a:r>
            <a:r>
              <a:rPr lang="en-US" sz="3600" baseline="0" err="1">
                <a:solidFill>
                  <a:srgbClr val="FFFFFF"/>
                </a:solidFill>
                <a:latin typeface="Georgia"/>
                <a:cs typeface="Georgia"/>
              </a:rPr>
              <a:t>qoute</a:t>
            </a:r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’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6298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7963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</p:spTree>
    <p:extLst>
      <p:ext uri="{BB962C8B-B14F-4D97-AF65-F5344CB8AC3E}">
        <p14:creationId xmlns:p14="http://schemas.microsoft.com/office/powerpoint/2010/main" val="228570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13587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</p:spTree>
    <p:extLst>
      <p:ext uri="{BB962C8B-B14F-4D97-AF65-F5344CB8AC3E}">
        <p14:creationId xmlns:p14="http://schemas.microsoft.com/office/powerpoint/2010/main" val="1422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6" name="Picture 15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8" name="Picture 1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  <p:pic>
        <p:nvPicPr>
          <p:cNvPr id="15" name="Picture 14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  <p:pic>
        <p:nvPicPr>
          <p:cNvPr id="17" name="Picture 16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9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3165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5100638" y="1643063"/>
            <a:ext cx="3702050" cy="452596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282567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Photo Quote">
    <p:bg>
      <p:bgPr>
        <a:solidFill>
          <a:srgbClr val="1E4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>
                <a:solidFill>
                  <a:srgbClr val="FFFFFF"/>
                </a:solidFill>
                <a:latin typeface="Georgia"/>
                <a:cs typeface="Georgia"/>
              </a:rPr>
              <a:t> space for a large format quote</a:t>
            </a:r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’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37019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OfSurrey - Clean Blue Cover">
    <p:bg>
      <p:bgPr>
        <a:solidFill>
          <a:srgbClr val="20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274034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Clean Turqoise Cover">
    <p:bg>
      <p:bgPr>
        <a:solidFill>
          <a:srgbClr val="328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047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42911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Clean Turqoise Cover">
    <p:bg>
      <p:bgPr>
        <a:solidFill>
          <a:srgbClr val="672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127585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Green Cover">
    <p:bg>
      <p:bgPr>
        <a:solidFill>
          <a:srgbClr val="9EA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4754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3352"/>
            <a:ext cx="7551282" cy="413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University of Surrey PowerPoint Template  4:3 format - v2.0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56" y="6575393"/>
            <a:ext cx="2032273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47FC8C1-3DB2-3F45-8BC1-9188FA4D6B6C}" type="datetime2">
              <a:rPr lang="en-GB" smtClean="0"/>
              <a:pPr/>
              <a:t>Wednesday, 17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6913" y="6575392"/>
            <a:ext cx="2133600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touch this slide.</a:t>
            </a:r>
          </a:p>
          <a:p>
            <a:pPr lvl="0"/>
            <a:endParaRPr lang="en-US"/>
          </a:p>
          <a:p>
            <a:pPr lvl="0"/>
            <a:r>
              <a:rPr lang="en-US"/>
              <a:t>This is the slide master and will alter all other slides. </a:t>
            </a:r>
          </a:p>
          <a:p>
            <a:pPr lvl="0"/>
            <a:endParaRPr lang="en-US"/>
          </a:p>
          <a:p>
            <a:pPr lvl="0"/>
            <a:r>
              <a:rPr lang="en-US"/>
              <a:t>To create a new slide, select it from the new slide drop down button, top right of the ‘Home’ menu. </a:t>
            </a:r>
          </a:p>
        </p:txBody>
      </p:sp>
    </p:spTree>
    <p:extLst>
      <p:ext uri="{BB962C8B-B14F-4D97-AF65-F5344CB8AC3E}">
        <p14:creationId xmlns:p14="http://schemas.microsoft.com/office/powerpoint/2010/main" val="41532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73" r:id="rId3"/>
    <p:sldLayoutId id="2147483656" r:id="rId4"/>
    <p:sldLayoutId id="2147483670" r:id="rId5"/>
    <p:sldLayoutId id="2147483674" r:id="rId6"/>
    <p:sldLayoutId id="2147483652" r:id="rId7"/>
    <p:sldLayoutId id="2147483654" r:id="rId8"/>
    <p:sldLayoutId id="2147483653" r:id="rId9"/>
    <p:sldLayoutId id="2147483655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4" r:id="rId17"/>
    <p:sldLayoutId id="2147483663" r:id="rId18"/>
    <p:sldLayoutId id="2147483665" r:id="rId19"/>
    <p:sldLayoutId id="2147483667" r:id="rId20"/>
    <p:sldLayoutId id="2147483668" r:id="rId21"/>
    <p:sldLayoutId id="2147483669" r:id="rId22"/>
    <p:sldLayoutId id="2147483666" r:id="rId23"/>
    <p:sldLayoutId id="2147483671" r:id="rId24"/>
    <p:sldLayoutId id="2147483672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0" kern="1200" cap="none" spc="0" baseline="0">
          <a:ln>
            <a:noFill/>
          </a:ln>
          <a:solidFill>
            <a:srgbClr val="203D75"/>
          </a:solidFill>
          <a:effectLst/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0" kern="1200" baseline="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323850"/>
            <a:ext cx="7551282" cy="41326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ACT NOW – Meningitis B vaccination programme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66825"/>
            <a:ext cx="8321443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Full-time undergraduate students living in halls of residence: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Ensure you get your second vaccination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r>
              <a:rPr lang="en-GB" dirty="0" smtClean="0"/>
              <a:t>The </a:t>
            </a:r>
            <a:r>
              <a:rPr lang="en-GB" dirty="0"/>
              <a:t>first vaccination will not protect you from meningitis B – you need to have the second to ensure protection from the disease</a:t>
            </a:r>
            <a:r>
              <a:rPr lang="en-GB" dirty="0" smtClean="0"/>
              <a:t>. </a:t>
            </a:r>
            <a:r>
              <a:rPr lang="en-US" dirty="0" smtClean="0">
                <a:solidFill>
                  <a:srgbClr val="002060"/>
                </a:solidFill>
              </a:rPr>
              <a:t>Read your emails and come to your allotted time slot: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Tuesday </a:t>
            </a:r>
            <a:r>
              <a:rPr lang="en-US" sz="2400" b="1" dirty="0" smtClean="0">
                <a:solidFill>
                  <a:srgbClr val="002060"/>
                </a:solidFill>
              </a:rPr>
              <a:t>6 June </a:t>
            </a:r>
            <a:r>
              <a:rPr lang="en-US" sz="2400" b="1" dirty="0">
                <a:solidFill>
                  <a:srgbClr val="002060"/>
                </a:solidFill>
              </a:rPr>
              <a:t>– </a:t>
            </a:r>
            <a:r>
              <a:rPr lang="en-US" sz="2400" b="1" dirty="0" smtClean="0">
                <a:solidFill>
                  <a:srgbClr val="002060"/>
                </a:solidFill>
              </a:rPr>
              <a:t>9.30am to 7pm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Wednesday 7 June </a:t>
            </a:r>
            <a:r>
              <a:rPr lang="en-US" sz="2400" b="1" dirty="0">
                <a:solidFill>
                  <a:srgbClr val="002060"/>
                </a:solidFill>
              </a:rPr>
              <a:t>– </a:t>
            </a:r>
            <a:r>
              <a:rPr lang="en-US" sz="2400" b="1" dirty="0" smtClean="0">
                <a:solidFill>
                  <a:srgbClr val="002060"/>
                </a:solidFill>
              </a:rPr>
              <a:t>9.30am to 7pm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Thursday 8 </a:t>
            </a:r>
            <a:r>
              <a:rPr lang="en-US" sz="2400" b="1" dirty="0">
                <a:solidFill>
                  <a:srgbClr val="002060"/>
                </a:solidFill>
              </a:rPr>
              <a:t>June – </a:t>
            </a:r>
            <a:r>
              <a:rPr lang="en-US" sz="2400" b="1" dirty="0" smtClean="0">
                <a:solidFill>
                  <a:srgbClr val="002060"/>
                </a:solidFill>
              </a:rPr>
              <a:t>9.30am to 7pm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Friday 9 June – 12pm to 7pm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Report </a:t>
            </a:r>
            <a:r>
              <a:rPr lang="en-US" dirty="0">
                <a:solidFill>
                  <a:srgbClr val="002060"/>
                </a:solidFill>
              </a:rPr>
              <a:t>to the marquee on PATS field </a:t>
            </a:r>
            <a:r>
              <a:rPr lang="en-US" dirty="0" smtClean="0">
                <a:solidFill>
                  <a:srgbClr val="002060"/>
                </a:solidFill>
              </a:rPr>
              <a:t>for your second vaccination.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For </a:t>
            </a:r>
            <a:r>
              <a:rPr lang="en-US" dirty="0">
                <a:solidFill>
                  <a:srgbClr val="002060"/>
                </a:solidFill>
              </a:rPr>
              <a:t>information on why you need the vaccine visit </a:t>
            </a:r>
            <a:r>
              <a:rPr lang="en-US" b="1" dirty="0">
                <a:solidFill>
                  <a:srgbClr val="002060"/>
                </a:solidFill>
              </a:rPr>
              <a:t>surrey.ac.uk/meningitis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Missed the first vaccine? There is still time. Read your emails or visit </a:t>
            </a:r>
            <a:r>
              <a:rPr lang="en-US" b="1" dirty="0" smtClean="0">
                <a:solidFill>
                  <a:srgbClr val="002060"/>
                </a:solidFill>
              </a:rPr>
              <a:t>surrey.ac.uk/meningitis.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ACT NOW – Meningitis B vaccination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744" y="1285849"/>
            <a:ext cx="9721480" cy="46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OfSurrey-PowerPointMasterStandardWidth">
  <a:themeElements>
    <a:clrScheme name="Custom 1">
      <a:dk1>
        <a:srgbClr val="203D75"/>
      </a:dk1>
      <a:lt1>
        <a:srgbClr val="FFFFFF"/>
      </a:lt1>
      <a:dk2>
        <a:srgbClr val="1F497D"/>
      </a:dk2>
      <a:lt2>
        <a:srgbClr val="A59E94"/>
      </a:lt2>
      <a:accent1>
        <a:srgbClr val="006AA0"/>
      </a:accent1>
      <a:accent2>
        <a:srgbClr val="BD0F30"/>
      </a:accent2>
      <a:accent3>
        <a:srgbClr val="9DAC24"/>
      </a:accent3>
      <a:accent4>
        <a:srgbClr val="672669"/>
      </a:accent4>
      <a:accent5>
        <a:srgbClr val="328C9E"/>
      </a:accent5>
      <a:accent6>
        <a:srgbClr val="EC7520"/>
      </a:accent6>
      <a:hlink>
        <a:srgbClr val="006AA0"/>
      </a:hlink>
      <a:folHlink>
        <a:srgbClr val="6726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rgbClr val="556169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cident xmlns="9c6b6021-1fa1-47eb-af85-baafa60ce7ca">Meningitis April 2017</Incident>
    <Incident_x0020_Category xmlns="9c6b6021-1fa1-47eb-af85-baafa60ce7ca">Content and Messaging</Incident_x0020_Category>
    <SharedWithUsers xmlns="9c6b6021-1fa1-47eb-af85-baafa60ce7ca">
      <UserInfo>
        <DisplayName>Fenton K  Miss (Marketing)</DisplayName>
        <AccountId>96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cident" ma:contentTypeID="0x010100BF30F1638828C841995CFD8E870CED030065ADB70241E6EA44B39E63A96023A22700AD6610058B394747A8C5E4088B597EA1" ma:contentTypeVersion="20" ma:contentTypeDescription="" ma:contentTypeScope="" ma:versionID="653cb193a175e56798af7c811da4d59d">
  <xsd:schema xmlns:xsd="http://www.w3.org/2001/XMLSchema" xmlns:xs="http://www.w3.org/2001/XMLSchema" xmlns:p="http://schemas.microsoft.com/office/2006/metadata/properties" xmlns:ns2="9c6b6021-1fa1-47eb-af85-baafa60ce7ca" targetNamespace="http://schemas.microsoft.com/office/2006/metadata/properties" ma:root="true" ma:fieldsID="0bda1ef3041ec198faad1cdd7c04a2fa" ns2:_="">
    <xsd:import namespace="9c6b6021-1fa1-47eb-af85-baafa60ce7ca"/>
    <xsd:element name="properties">
      <xsd:complexType>
        <xsd:sequence>
          <xsd:element name="documentManagement">
            <xsd:complexType>
              <xsd:all>
                <xsd:element ref="ns2:Incident"/>
                <xsd:element ref="ns2:SharedWithUsers" minOccurs="0"/>
                <xsd:element ref="ns2:SharedWithDetails" minOccurs="0"/>
                <xsd:element ref="ns2:Incid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b6021-1fa1-47eb-af85-baafa60ce7ca" elementFormDefault="qualified">
    <xsd:import namespace="http://schemas.microsoft.com/office/2006/documentManagement/types"/>
    <xsd:import namespace="http://schemas.microsoft.com/office/infopath/2007/PartnerControls"/>
    <xsd:element name="Incident" ma:index="8" ma:displayName="Incident" ma:internalName="Incident" ma:readOnly="false">
      <xsd:simpleType>
        <xsd:restriction base="dms:Text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Incident_x0020_Category" ma:index="11" nillable="true" ma:displayName="Incident Category" ma:format="Dropdown" ma:internalName="Incident_x0020_Category">
      <xsd:simpleType>
        <xsd:restriction base="dms:Choice">
          <xsd:enumeration value="Actions Tracking"/>
          <xsd:enumeration value="Budget"/>
          <xsd:enumeration value="Content and Messaging"/>
          <xsd:enumeration value="Gold Command"/>
          <xsd:enumeration value="PHE Comms Sub Group"/>
          <xsd:enumeration value="Planning"/>
          <xsd:enumeration value="Silver Command"/>
          <xsd:enumeration value="Social Media Monitor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58692e38-9dd4-4db7-af25-16fcd4767bb7" ContentTypeId="0x010100BF30F1638828C841995CFD8E870CED03" PreviousValue="false"/>
</file>

<file path=customXml/itemProps1.xml><?xml version="1.0" encoding="utf-8"?>
<ds:datastoreItem xmlns:ds="http://schemas.openxmlformats.org/officeDocument/2006/customXml" ds:itemID="{041F57CA-8324-491D-8BE2-9C0AF13611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443B3A-CE53-49FB-9F7B-C9DA5409F0D1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c6b6021-1fa1-47eb-af85-baafa60ce7ca"/>
  </ds:schemaRefs>
</ds:datastoreItem>
</file>

<file path=customXml/itemProps3.xml><?xml version="1.0" encoding="utf-8"?>
<ds:datastoreItem xmlns:ds="http://schemas.openxmlformats.org/officeDocument/2006/customXml" ds:itemID="{0D3A31DD-5DFC-48CB-AB68-B540BDA0C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b6021-1fa1-47eb-af85-baafa60ce7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1677F23-2E00-473A-BFC1-2FCD21B4D968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112</Words>
  <Application>Microsoft Office PowerPoint</Application>
  <PresentationFormat>On-screen Show (4:3)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UniOfSurrey-PowerPointMasterStandardWidth</vt:lpstr>
      <vt:lpstr>ACT NOW – Meningitis B vaccination programme</vt:lpstr>
      <vt:lpstr>ACT NOW – Meningitis B vaccination programme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NOW – Meningitis B vaccination programme</dc:title>
  <dc:creator>Fenton K  Miss (Marketing)</dc:creator>
  <cp:lastModifiedBy>Bell S  Mrs (Marketing)</cp:lastModifiedBy>
  <cp:revision>6</cp:revision>
  <cp:lastPrinted>2017-05-17T14:07:12Z</cp:lastPrinted>
  <dcterms:modified xsi:type="dcterms:W3CDTF">2017-05-17T16:11:53Z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0x010100BF30F1638828C841995CFD8E870CED030065ADB70241E6EA44B39E63A96023A22700AD6610058B394747A8C5E4088B597EA1</vt:lpwstr>
  </property>
</Properties>
</file>