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7"/>
  </p:notesMasterIdLst>
  <p:handoutMasterIdLst>
    <p:handoutMasterId r:id="rId8"/>
  </p:handoutMasterIdLst>
  <p:sldIdLst>
    <p:sldId id="301" r:id="rId2"/>
    <p:sldId id="306" r:id="rId3"/>
    <p:sldId id="304" r:id="rId4"/>
    <p:sldId id="305" r:id="rId5"/>
    <p:sldId id="30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ED"/>
    <a:srgbClr val="872046"/>
    <a:srgbClr val="FC9BC1"/>
    <a:srgbClr val="EF6181"/>
    <a:srgbClr val="C04D3A"/>
    <a:srgbClr val="365AC4"/>
    <a:srgbClr val="D57903"/>
    <a:srgbClr val="CB3340"/>
    <a:srgbClr val="349353"/>
    <a:srgbClr val="00A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0CBA71-9AD3-49E8-9C01-6D4CD043BEE9}" v="17" dt="2025-12-16T13:47:16.9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81" autoAdjust="0"/>
    <p:restoredTop sz="94694" autoAdjust="0"/>
  </p:normalViewPr>
  <p:slideViewPr>
    <p:cSldViewPr snapToGrid="0">
      <p:cViewPr varScale="1">
        <p:scale>
          <a:sx n="75" d="100"/>
          <a:sy n="75" d="100"/>
        </p:scale>
        <p:origin x="1210"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459"/>
    </p:cViewPr>
  </p:sorterViewPr>
  <p:notesViewPr>
    <p:cSldViewPr snapToGrid="0">
      <p:cViewPr varScale="1">
        <p:scale>
          <a:sx n="65" d="100"/>
          <a:sy n="65" d="100"/>
        </p:scale>
        <p:origin x="293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AE122-9061-BF75-B083-DDEFA1D860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853072C-C00A-6448-4E7B-490B2E5B74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517E19-3806-4224-92A0-BB1695E0B370}" type="datetimeFigureOut">
              <a:rPr lang="en-GB" smtClean="0"/>
              <a:t>16/12/2025</a:t>
            </a:fld>
            <a:endParaRPr lang="en-GB"/>
          </a:p>
        </p:txBody>
      </p:sp>
      <p:sp>
        <p:nvSpPr>
          <p:cNvPr id="4" name="Footer Placeholder 3">
            <a:extLst>
              <a:ext uri="{FF2B5EF4-FFF2-40B4-BE49-F238E27FC236}">
                <a16:creationId xmlns:a16="http://schemas.microsoft.com/office/drawing/2014/main" id="{807835E8-2126-4CA4-D526-413407E942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5C7F2E9-D315-0453-CBCB-5DE89B9678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8C61EC-C139-41C3-8ED4-C9E2E6478A0B}" type="slidenum">
              <a:rPr lang="en-GB" smtClean="0"/>
              <a:t>‹#›</a:t>
            </a:fld>
            <a:endParaRPr lang="en-GB"/>
          </a:p>
        </p:txBody>
      </p:sp>
    </p:spTree>
    <p:extLst>
      <p:ext uri="{BB962C8B-B14F-4D97-AF65-F5344CB8AC3E}">
        <p14:creationId xmlns:p14="http://schemas.microsoft.com/office/powerpoint/2010/main" val="2534279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D2D71-F84C-234F-8709-9097672961D2}" type="datetimeFigureOut">
              <a:rPr lang="en-US" smtClean="0"/>
              <a:t>12/16/2025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59787-1E21-8F46-B778-F1B8A493EE7C}" type="slidenum">
              <a:rPr lang="en-US" smtClean="0"/>
              <a:t>‹#›</a:t>
            </a:fld>
            <a:endParaRPr lang="en-US"/>
          </a:p>
        </p:txBody>
      </p:sp>
    </p:spTree>
    <p:extLst>
      <p:ext uri="{BB962C8B-B14F-4D97-AF65-F5344CB8AC3E}">
        <p14:creationId xmlns:p14="http://schemas.microsoft.com/office/powerpoint/2010/main" val="341629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5176672-0E65-E3A9-3460-482E9AD4FF2E}"/>
              </a:ext>
            </a:extLst>
          </p:cNvPr>
          <p:cNvSpPr>
            <a:spLocks noGrp="1"/>
          </p:cNvSpPr>
          <p:nvPr>
            <p:ph type="ctrTitle" hasCustomPrompt="1"/>
          </p:nvPr>
        </p:nvSpPr>
        <p:spPr>
          <a:xfrm>
            <a:off x="1146314" y="1591733"/>
            <a:ext cx="3753681" cy="1411112"/>
          </a:xfrm>
        </p:spPr>
        <p:txBody>
          <a:bodyPr anchor="b">
            <a:noAutofit/>
          </a:bodyPr>
          <a:lstStyle>
            <a:lvl1pPr algn="ctr">
              <a:defRPr sz="3200" cap="all" spc="700" baseline="0">
                <a:solidFill>
                  <a:schemeClr val="bg1"/>
                </a:solidFill>
                <a:latin typeface="Gotham" panose="02000604030000020004" pitchFamily="2" charset="0"/>
              </a:defRPr>
            </a:lvl1pPr>
          </a:lstStyle>
          <a:p>
            <a:r>
              <a:rPr lang="en-GB" dirty="0"/>
              <a:t>TITLE</a:t>
            </a:r>
            <a:endParaRPr lang="en-US" dirty="0"/>
          </a:p>
        </p:txBody>
      </p:sp>
      <p:sp>
        <p:nvSpPr>
          <p:cNvPr id="7" name="Subtitle 2">
            <a:extLst>
              <a:ext uri="{FF2B5EF4-FFF2-40B4-BE49-F238E27FC236}">
                <a16:creationId xmlns:a16="http://schemas.microsoft.com/office/drawing/2014/main" id="{F6C82845-606C-6B6A-8247-030236E9A7F2}"/>
              </a:ext>
            </a:extLst>
          </p:cNvPr>
          <p:cNvSpPr>
            <a:spLocks noGrp="1"/>
          </p:cNvSpPr>
          <p:nvPr>
            <p:ph type="subTitle" idx="1" hasCustomPrompt="1"/>
          </p:nvPr>
        </p:nvSpPr>
        <p:spPr>
          <a:xfrm>
            <a:off x="1146314" y="3025423"/>
            <a:ext cx="3753681" cy="1140177"/>
          </a:xfrm>
        </p:spPr>
        <p:txBody>
          <a:bodyPr>
            <a:noAutofit/>
          </a:bodyPr>
          <a:lstStyle>
            <a:lvl1pPr marL="0" indent="0" algn="ctr">
              <a:buNone/>
              <a:defRPr sz="3200" b="1" cap="all" spc="600" baseline="0">
                <a:solidFill>
                  <a:schemeClr val="bg1"/>
                </a:solidFill>
                <a:latin typeface="Gotha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TITLE</a:t>
            </a:r>
            <a:endParaRPr lang="en-US" dirty="0"/>
          </a:p>
        </p:txBody>
      </p:sp>
      <p:sp>
        <p:nvSpPr>
          <p:cNvPr id="8" name="Text Placeholder 13">
            <a:extLst>
              <a:ext uri="{FF2B5EF4-FFF2-40B4-BE49-F238E27FC236}">
                <a16:creationId xmlns:a16="http://schemas.microsoft.com/office/drawing/2014/main" id="{B361C2B7-268A-8B7D-0308-EEC2B6E993A6}"/>
              </a:ext>
            </a:extLst>
          </p:cNvPr>
          <p:cNvSpPr>
            <a:spLocks noGrp="1"/>
          </p:cNvSpPr>
          <p:nvPr>
            <p:ph type="body" sz="quarter" idx="13" hasCustomPrompt="1"/>
          </p:nvPr>
        </p:nvSpPr>
        <p:spPr>
          <a:xfrm>
            <a:off x="1146315" y="4165600"/>
            <a:ext cx="3753681" cy="711200"/>
          </a:xfrm>
        </p:spPr>
        <p:txBody>
          <a:bodyPr>
            <a:normAutofit/>
          </a:bodyPr>
          <a:lstStyle>
            <a:lvl1pPr marL="0" indent="0" algn="ctr">
              <a:buNone/>
              <a:defRPr sz="1600" cap="all" baseline="0">
                <a:solidFill>
                  <a:schemeClr val="bg1"/>
                </a:solidFill>
                <a:latin typeface="Gotham" panose="02000604030000020004" pitchFamily="2" charset="0"/>
              </a:defRPr>
            </a:lvl1pPr>
          </a:lstStyle>
          <a:p>
            <a:pPr lvl="0"/>
            <a:r>
              <a:rPr lang="en-GB" dirty="0"/>
              <a:t>Version | Date | Author</a:t>
            </a:r>
            <a:endParaRPr lang="en-US" dirty="0"/>
          </a:p>
        </p:txBody>
      </p:sp>
    </p:spTree>
    <p:extLst>
      <p:ext uri="{BB962C8B-B14F-4D97-AF65-F5344CB8AC3E}">
        <p14:creationId xmlns:p14="http://schemas.microsoft.com/office/powerpoint/2010/main" val="15491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8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ody Copy">
    <p:bg>
      <p:bgPr>
        <a:solidFill>
          <a:srgbClr val="E9EB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0762-2658-BA91-BF54-8C5E011303C8}"/>
              </a:ext>
            </a:extLst>
          </p:cNvPr>
          <p:cNvSpPr>
            <a:spLocks noGrp="1"/>
          </p:cNvSpPr>
          <p:nvPr>
            <p:ph type="ctrTitle" hasCustomPrompt="1"/>
          </p:nvPr>
        </p:nvSpPr>
        <p:spPr>
          <a:xfrm>
            <a:off x="676655" y="494452"/>
            <a:ext cx="8595361" cy="550577"/>
          </a:xfrm>
        </p:spPr>
        <p:txBody>
          <a:bodyPr anchor="ctr">
            <a:noAutofit/>
          </a:bodyPr>
          <a:lstStyle>
            <a:lvl1pPr algn="l">
              <a:lnSpc>
                <a:spcPct val="100000"/>
              </a:lnSpc>
              <a:defRPr sz="2200" cap="all" spc="600" baseline="0">
                <a:solidFill>
                  <a:srgbClr val="25384A"/>
                </a:solidFill>
                <a:latin typeface="Gotham" panose="02000604030000020004" pitchFamily="2" charset="0"/>
              </a:defRPr>
            </a:lvl1pPr>
          </a:lstStyle>
          <a:p>
            <a:r>
              <a:rPr lang="en-GB" dirty="0"/>
              <a:t>Body Copy Slide</a:t>
            </a:r>
            <a:endParaRPr lang="en-US" dirty="0"/>
          </a:p>
        </p:txBody>
      </p:sp>
      <p:pic>
        <p:nvPicPr>
          <p:cNvPr id="7" name="Picture 6">
            <a:extLst>
              <a:ext uri="{FF2B5EF4-FFF2-40B4-BE49-F238E27FC236}">
                <a16:creationId xmlns:a16="http://schemas.microsoft.com/office/drawing/2014/main" id="{377429F4-9DF5-8042-BC0C-1B1126301FD6}"/>
              </a:ext>
            </a:extLst>
          </p:cNvPr>
          <p:cNvPicPr>
            <a:picLocks noChangeAspect="1"/>
          </p:cNvPicPr>
          <p:nvPr userDrawn="1"/>
        </p:nvPicPr>
        <p:blipFill>
          <a:blip r:embed="rId2"/>
          <a:srcRect/>
          <a:stretch/>
        </p:blipFill>
        <p:spPr>
          <a:xfrm>
            <a:off x="8407516" y="0"/>
            <a:ext cx="3784481" cy="1207686"/>
          </a:xfrm>
          <a:prstGeom prst="rect">
            <a:avLst/>
          </a:prstGeom>
        </p:spPr>
      </p:pic>
      <p:sp>
        <p:nvSpPr>
          <p:cNvPr id="3" name="Text Placeholder 3">
            <a:extLst>
              <a:ext uri="{FF2B5EF4-FFF2-40B4-BE49-F238E27FC236}">
                <a16:creationId xmlns:a16="http://schemas.microsoft.com/office/drawing/2014/main" id="{DA2694CB-0E4C-795B-5664-9056C4846453}"/>
              </a:ext>
            </a:extLst>
          </p:cNvPr>
          <p:cNvSpPr>
            <a:spLocks noGrp="1"/>
          </p:cNvSpPr>
          <p:nvPr>
            <p:ph type="body" sz="quarter" idx="14" hasCustomPrompt="1"/>
          </p:nvPr>
        </p:nvSpPr>
        <p:spPr>
          <a:xfrm>
            <a:off x="1385887" y="1539481"/>
            <a:ext cx="9420226" cy="4561870"/>
          </a:xfrm>
        </p:spPr>
        <p:txBody>
          <a:bodyPr>
            <a:normAutofit/>
          </a:bodyPr>
          <a:lstStyle>
            <a:lvl1pPr marL="0" indent="0">
              <a:buFont typeface="Arial" panose="020B0604020202020204" pitchFamily="34" charset="0"/>
              <a:buNone/>
              <a:defRPr sz="2000">
                <a:solidFill>
                  <a:srgbClr val="25384A"/>
                </a:solidFill>
                <a:latin typeface="Gotham" panose="02000604030000020004" pitchFamily="2" charset="0"/>
              </a:defRPr>
            </a:lvl1pPr>
            <a:lvl2pPr marL="457200" indent="0">
              <a:buFont typeface="Arial" panose="020B0604020202020204" pitchFamily="34" charset="0"/>
              <a:buNone/>
              <a:defRPr sz="1800">
                <a:solidFill>
                  <a:srgbClr val="25384A"/>
                </a:solidFill>
                <a:latin typeface="Gotham" panose="02000604030000020004" pitchFamily="2" charset="0"/>
              </a:defRPr>
            </a:lvl2pPr>
            <a:lvl3pPr marL="914400" indent="0">
              <a:buFont typeface="Arial" panose="020B0604020202020204" pitchFamily="34" charset="0"/>
              <a:buNone/>
              <a:defRPr sz="1600">
                <a:solidFill>
                  <a:srgbClr val="25384A"/>
                </a:solidFill>
                <a:latin typeface="Gotham" panose="02000604030000020004" pitchFamily="2" charset="0"/>
              </a:defRPr>
            </a:lvl3pPr>
            <a:lvl4pPr marL="1371600" indent="0">
              <a:buFont typeface="Arial" panose="020B0604020202020204" pitchFamily="34" charset="0"/>
              <a:buNone/>
              <a:defRPr sz="1500">
                <a:solidFill>
                  <a:srgbClr val="25384A"/>
                </a:solidFill>
                <a:latin typeface="Gotham" panose="02000604030000020004" pitchFamily="2" charset="0"/>
              </a:defRPr>
            </a:lvl4pPr>
            <a:lvl5pPr marL="1828800" indent="0">
              <a:buFont typeface="Arial" panose="020B0604020202020204" pitchFamily="34" charset="0"/>
              <a:buNone/>
              <a:defRPr sz="1400">
                <a:solidFill>
                  <a:srgbClr val="25384A"/>
                </a:solidFill>
                <a:latin typeface="Gotham" panose="02000604030000020004" pitchFamily="2" charset="0"/>
              </a:defRPr>
            </a:lvl5pPr>
          </a:lstStyle>
          <a:p>
            <a:pPr lvl="0"/>
            <a:r>
              <a:rPr lang="en-GB" dirty="0"/>
              <a:t>Body copy</a:t>
            </a:r>
          </a:p>
        </p:txBody>
      </p:sp>
      <p:sp>
        <p:nvSpPr>
          <p:cNvPr id="4" name="Footer Placeholder 3">
            <a:extLst>
              <a:ext uri="{FF2B5EF4-FFF2-40B4-BE49-F238E27FC236}">
                <a16:creationId xmlns:a16="http://schemas.microsoft.com/office/drawing/2014/main" id="{05E91475-0C9D-5685-9F72-02F47304DDAF}"/>
              </a:ext>
            </a:extLst>
          </p:cNvPr>
          <p:cNvSpPr>
            <a:spLocks noGrp="1"/>
          </p:cNvSpPr>
          <p:nvPr>
            <p:ph type="ftr" sz="quarter" idx="15"/>
          </p:nvPr>
        </p:nvSpPr>
        <p:spPr/>
        <p:txBody>
          <a:bodyPr/>
          <a:lstStyle>
            <a:lvl1pPr>
              <a:defRPr lang="en-US" sz="1200" kern="1200" dirty="0" smtClean="0">
                <a:solidFill>
                  <a:srgbClr val="25384A"/>
                </a:solidFill>
                <a:latin typeface="Gotham" panose="02000604030000020004" pitchFamily="2" charset="0"/>
                <a:ea typeface="+mn-ea"/>
                <a:cs typeface="+mn-cs"/>
              </a:defRPr>
            </a:lvl1pPr>
          </a:lstStyle>
          <a:p>
            <a:r>
              <a:rPr lang="en-GB" dirty="0"/>
              <a:t>Presentation Name | Date | Version 0.0</a:t>
            </a:r>
          </a:p>
        </p:txBody>
      </p:sp>
      <p:sp>
        <p:nvSpPr>
          <p:cNvPr id="5" name="Slide Number Placeholder 4">
            <a:extLst>
              <a:ext uri="{FF2B5EF4-FFF2-40B4-BE49-F238E27FC236}">
                <a16:creationId xmlns:a16="http://schemas.microsoft.com/office/drawing/2014/main" id="{8A052102-87F1-8281-99F3-BDBEC2EA9652}"/>
              </a:ext>
            </a:extLst>
          </p:cNvPr>
          <p:cNvSpPr>
            <a:spLocks noGrp="1"/>
          </p:cNvSpPr>
          <p:nvPr>
            <p:ph type="sldNum" sz="quarter" idx="16"/>
          </p:nvPr>
        </p:nvSpPr>
        <p:spPr/>
        <p:txBody>
          <a:bodyPr/>
          <a:lstStyle>
            <a:lvl1pPr>
              <a:defRPr lang="en-US" sz="1200" kern="1200" smtClean="0">
                <a:solidFill>
                  <a:srgbClr val="25384A"/>
                </a:solidFill>
                <a:latin typeface="Gotham" panose="02000604030000020004" pitchFamily="2" charset="0"/>
                <a:ea typeface="+mn-ea"/>
                <a:cs typeface="+mn-cs"/>
              </a:defRPr>
            </a:lvl1pPr>
          </a:lstStyle>
          <a:p>
            <a:fld id="{583DDE54-A93F-264A-8772-B0E2E830415F}" type="slidenum">
              <a:rPr lang="en-GB" smtClean="0"/>
              <a:pPr/>
              <a:t>‹#›</a:t>
            </a:fld>
            <a:endParaRPr lang="en-GB" dirty="0"/>
          </a:p>
        </p:txBody>
      </p:sp>
    </p:spTree>
    <p:extLst>
      <p:ext uri="{BB962C8B-B14F-4D97-AF65-F5344CB8AC3E}">
        <p14:creationId xmlns:p14="http://schemas.microsoft.com/office/powerpoint/2010/main" val="266785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0762-2658-BA91-BF54-8C5E011303C8}"/>
              </a:ext>
            </a:extLst>
          </p:cNvPr>
          <p:cNvSpPr>
            <a:spLocks noGrp="1"/>
          </p:cNvSpPr>
          <p:nvPr>
            <p:ph type="ctrTitle" hasCustomPrompt="1"/>
          </p:nvPr>
        </p:nvSpPr>
        <p:spPr>
          <a:xfrm>
            <a:off x="1524000" y="1591733"/>
            <a:ext cx="9144000" cy="1411112"/>
          </a:xfrm>
        </p:spPr>
        <p:txBody>
          <a:bodyPr anchor="b">
            <a:noAutofit/>
          </a:bodyPr>
          <a:lstStyle>
            <a:lvl1pPr algn="ctr">
              <a:defRPr sz="4000" cap="all" spc="700" baseline="0">
                <a:solidFill>
                  <a:schemeClr val="bg1"/>
                </a:solidFill>
                <a:latin typeface="Gotham" panose="02000604030000020004" pitchFamily="2" charset="0"/>
              </a:defRPr>
            </a:lvl1pPr>
          </a:lstStyle>
          <a:p>
            <a:r>
              <a:rPr lang="en-GB" dirty="0"/>
              <a:t>DIVIDER SLIDE</a:t>
            </a:r>
            <a:endParaRPr lang="en-US" dirty="0"/>
          </a:p>
        </p:txBody>
      </p:sp>
      <p:sp>
        <p:nvSpPr>
          <p:cNvPr id="3" name="Subtitle 2">
            <a:extLst>
              <a:ext uri="{FF2B5EF4-FFF2-40B4-BE49-F238E27FC236}">
                <a16:creationId xmlns:a16="http://schemas.microsoft.com/office/drawing/2014/main" id="{825CDFE0-6391-CDAC-0749-A983AFE2DCB5}"/>
              </a:ext>
            </a:extLst>
          </p:cNvPr>
          <p:cNvSpPr>
            <a:spLocks noGrp="1"/>
          </p:cNvSpPr>
          <p:nvPr>
            <p:ph type="subTitle" idx="1" hasCustomPrompt="1"/>
          </p:nvPr>
        </p:nvSpPr>
        <p:spPr>
          <a:xfrm>
            <a:off x="1524000" y="3025423"/>
            <a:ext cx="9144000" cy="1140177"/>
          </a:xfrm>
        </p:spPr>
        <p:txBody>
          <a:bodyPr>
            <a:noAutofit/>
          </a:bodyPr>
          <a:lstStyle>
            <a:lvl1pPr marL="0" indent="0" algn="ctr">
              <a:buNone/>
              <a:defRPr sz="4000" b="1" cap="all" spc="600" baseline="0">
                <a:solidFill>
                  <a:schemeClr val="bg1"/>
                </a:solidFill>
                <a:latin typeface="Gotha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DIVIDER SLIDE</a:t>
            </a:r>
            <a:endParaRPr lang="en-US" dirty="0"/>
          </a:p>
        </p:txBody>
      </p:sp>
    </p:spTree>
    <p:extLst>
      <p:ext uri="{BB962C8B-B14F-4D97-AF65-F5344CB8AC3E}">
        <p14:creationId xmlns:p14="http://schemas.microsoft.com/office/powerpoint/2010/main" val="232460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0762-2658-BA91-BF54-8C5E011303C8}"/>
              </a:ext>
            </a:extLst>
          </p:cNvPr>
          <p:cNvSpPr>
            <a:spLocks noGrp="1"/>
          </p:cNvSpPr>
          <p:nvPr>
            <p:ph type="ctrTitle" hasCustomPrompt="1"/>
          </p:nvPr>
        </p:nvSpPr>
        <p:spPr>
          <a:xfrm>
            <a:off x="676655" y="494452"/>
            <a:ext cx="8595361" cy="550577"/>
          </a:xfrm>
        </p:spPr>
        <p:txBody>
          <a:bodyPr anchor="ctr">
            <a:noAutofit/>
          </a:bodyPr>
          <a:lstStyle>
            <a:lvl1pPr algn="l">
              <a:lnSpc>
                <a:spcPct val="100000"/>
              </a:lnSpc>
              <a:defRPr sz="2200" cap="all" spc="600" baseline="0">
                <a:solidFill>
                  <a:srgbClr val="25384A"/>
                </a:solidFill>
                <a:latin typeface="Gotham" panose="02000604030000020004" pitchFamily="2" charset="0"/>
              </a:defRPr>
            </a:lvl1pPr>
          </a:lstStyle>
          <a:p>
            <a:r>
              <a:rPr lang="en-GB" dirty="0"/>
              <a:t>Blank Slide</a:t>
            </a:r>
            <a:endParaRPr lang="en-US" dirty="0"/>
          </a:p>
        </p:txBody>
      </p:sp>
      <p:pic>
        <p:nvPicPr>
          <p:cNvPr id="7" name="Picture 6">
            <a:extLst>
              <a:ext uri="{FF2B5EF4-FFF2-40B4-BE49-F238E27FC236}">
                <a16:creationId xmlns:a16="http://schemas.microsoft.com/office/drawing/2014/main" id="{377429F4-9DF5-8042-BC0C-1B1126301FD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407516" y="0"/>
            <a:ext cx="3784481" cy="1207686"/>
          </a:xfrm>
          <a:prstGeom prst="rect">
            <a:avLst/>
          </a:prstGeom>
        </p:spPr>
      </p:pic>
      <p:sp>
        <p:nvSpPr>
          <p:cNvPr id="3" name="Date Placeholder 2">
            <a:extLst>
              <a:ext uri="{FF2B5EF4-FFF2-40B4-BE49-F238E27FC236}">
                <a16:creationId xmlns:a16="http://schemas.microsoft.com/office/drawing/2014/main" id="{B226C873-B65C-14E6-DF29-CC55D1E99E65}"/>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E436F888-3CF8-E79C-DE51-C5483A8B377D}"/>
              </a:ext>
            </a:extLst>
          </p:cNvPr>
          <p:cNvSpPr>
            <a:spLocks noGrp="1"/>
          </p:cNvSpPr>
          <p:nvPr>
            <p:ph type="ftr" sz="quarter" idx="15"/>
          </p:nvPr>
        </p:nvSpPr>
        <p:spPr/>
        <p:txBody>
          <a:bodyPr/>
          <a:lstStyle/>
          <a:p>
            <a:r>
              <a:rPr lang="en-US"/>
              <a:t>Presentation Name | Date | Version 0.0</a:t>
            </a:r>
            <a:endParaRPr lang="en-US" dirty="0"/>
          </a:p>
        </p:txBody>
      </p:sp>
      <p:sp>
        <p:nvSpPr>
          <p:cNvPr id="5" name="Slide Number Placeholder 4">
            <a:extLst>
              <a:ext uri="{FF2B5EF4-FFF2-40B4-BE49-F238E27FC236}">
                <a16:creationId xmlns:a16="http://schemas.microsoft.com/office/drawing/2014/main" id="{75CB2F89-29D2-8B00-F055-254A926817ED}"/>
              </a:ext>
            </a:extLst>
          </p:cNvPr>
          <p:cNvSpPr>
            <a:spLocks noGrp="1"/>
          </p:cNvSpPr>
          <p:nvPr>
            <p:ph type="sldNum" sz="quarter" idx="16"/>
          </p:nvPr>
        </p:nvSpPr>
        <p:spPr/>
        <p:txBody>
          <a:bodyPr/>
          <a:lstStyle/>
          <a:p>
            <a:fld id="{583DDE54-A93F-264A-8772-B0E2E830415F}" type="slidenum">
              <a:rPr lang="en-US" smtClean="0"/>
              <a:t>‹#›</a:t>
            </a:fld>
            <a:endParaRPr lang="en-US" dirty="0"/>
          </a:p>
        </p:txBody>
      </p:sp>
    </p:spTree>
    <p:extLst>
      <p:ext uri="{BB962C8B-B14F-4D97-AF65-F5344CB8AC3E}">
        <p14:creationId xmlns:p14="http://schemas.microsoft.com/office/powerpoint/2010/main" val="321494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Copy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0762-2658-BA91-BF54-8C5E011303C8}"/>
              </a:ext>
            </a:extLst>
          </p:cNvPr>
          <p:cNvSpPr>
            <a:spLocks noGrp="1"/>
          </p:cNvSpPr>
          <p:nvPr>
            <p:ph type="ctrTitle" hasCustomPrompt="1"/>
          </p:nvPr>
        </p:nvSpPr>
        <p:spPr>
          <a:xfrm>
            <a:off x="676655" y="494452"/>
            <a:ext cx="8595361" cy="550577"/>
          </a:xfrm>
        </p:spPr>
        <p:txBody>
          <a:bodyPr anchor="ctr">
            <a:noAutofit/>
          </a:bodyPr>
          <a:lstStyle>
            <a:lvl1pPr algn="l">
              <a:lnSpc>
                <a:spcPct val="100000"/>
              </a:lnSpc>
              <a:defRPr sz="2200" cap="all" spc="600" baseline="0">
                <a:solidFill>
                  <a:srgbClr val="25384A"/>
                </a:solidFill>
                <a:latin typeface="Gotham" panose="02000604030000020004" pitchFamily="2" charset="0"/>
              </a:defRPr>
            </a:lvl1pPr>
          </a:lstStyle>
          <a:p>
            <a:r>
              <a:rPr lang="en-GB" dirty="0"/>
              <a:t>Body Copy Slide</a:t>
            </a:r>
            <a:endParaRPr lang="en-US" dirty="0"/>
          </a:p>
        </p:txBody>
      </p:sp>
      <p:pic>
        <p:nvPicPr>
          <p:cNvPr id="7" name="Picture 6">
            <a:extLst>
              <a:ext uri="{FF2B5EF4-FFF2-40B4-BE49-F238E27FC236}">
                <a16:creationId xmlns:a16="http://schemas.microsoft.com/office/drawing/2014/main" id="{377429F4-9DF5-8042-BC0C-1B1126301FD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407516" y="0"/>
            <a:ext cx="3784481" cy="1207686"/>
          </a:xfrm>
          <a:prstGeom prst="rect">
            <a:avLst/>
          </a:prstGeom>
        </p:spPr>
      </p:pic>
      <p:sp>
        <p:nvSpPr>
          <p:cNvPr id="3" name="Text Placeholder 3">
            <a:extLst>
              <a:ext uri="{FF2B5EF4-FFF2-40B4-BE49-F238E27FC236}">
                <a16:creationId xmlns:a16="http://schemas.microsoft.com/office/drawing/2014/main" id="{DA2694CB-0E4C-795B-5664-9056C4846453}"/>
              </a:ext>
            </a:extLst>
          </p:cNvPr>
          <p:cNvSpPr>
            <a:spLocks noGrp="1"/>
          </p:cNvSpPr>
          <p:nvPr>
            <p:ph type="body" sz="quarter" idx="14" hasCustomPrompt="1"/>
          </p:nvPr>
        </p:nvSpPr>
        <p:spPr>
          <a:xfrm>
            <a:off x="1385887" y="1539481"/>
            <a:ext cx="9420226" cy="4561870"/>
          </a:xfrm>
        </p:spPr>
        <p:txBody>
          <a:bodyPr>
            <a:normAutofit/>
          </a:bodyPr>
          <a:lstStyle>
            <a:lvl1pPr marL="0" indent="0">
              <a:buFont typeface="Arial" panose="020B0604020202020204" pitchFamily="34" charset="0"/>
              <a:buNone/>
              <a:defRPr sz="2000">
                <a:solidFill>
                  <a:srgbClr val="25384A"/>
                </a:solidFill>
                <a:latin typeface="Gotham" panose="02000604030000020004" pitchFamily="2" charset="0"/>
              </a:defRPr>
            </a:lvl1pPr>
            <a:lvl2pPr marL="457200" indent="0">
              <a:buFont typeface="Arial" panose="020B0604020202020204" pitchFamily="34" charset="0"/>
              <a:buNone/>
              <a:defRPr sz="1800">
                <a:solidFill>
                  <a:srgbClr val="25384A"/>
                </a:solidFill>
                <a:latin typeface="Gotham" panose="02000604030000020004" pitchFamily="2" charset="0"/>
              </a:defRPr>
            </a:lvl2pPr>
            <a:lvl3pPr marL="914400" indent="0">
              <a:buFont typeface="Arial" panose="020B0604020202020204" pitchFamily="34" charset="0"/>
              <a:buNone/>
              <a:defRPr sz="1600">
                <a:solidFill>
                  <a:srgbClr val="25384A"/>
                </a:solidFill>
                <a:latin typeface="Gotham" panose="02000604030000020004" pitchFamily="2" charset="0"/>
              </a:defRPr>
            </a:lvl3pPr>
            <a:lvl4pPr marL="1371600" indent="0">
              <a:buFont typeface="Arial" panose="020B0604020202020204" pitchFamily="34" charset="0"/>
              <a:buNone/>
              <a:defRPr sz="1500">
                <a:solidFill>
                  <a:srgbClr val="25384A"/>
                </a:solidFill>
                <a:latin typeface="Gotham" panose="02000604030000020004" pitchFamily="2" charset="0"/>
              </a:defRPr>
            </a:lvl4pPr>
            <a:lvl5pPr marL="1828800" indent="0">
              <a:buFont typeface="Arial" panose="020B0604020202020204" pitchFamily="34" charset="0"/>
              <a:buNone/>
              <a:defRPr sz="1400">
                <a:solidFill>
                  <a:srgbClr val="25384A"/>
                </a:solidFill>
                <a:latin typeface="Gotham" panose="02000604030000020004" pitchFamily="2" charset="0"/>
              </a:defRPr>
            </a:lvl5pPr>
          </a:lstStyle>
          <a:p>
            <a:pPr lvl="0"/>
            <a:r>
              <a:rPr lang="en-GB" dirty="0"/>
              <a:t>Body copy</a:t>
            </a:r>
          </a:p>
        </p:txBody>
      </p:sp>
      <p:sp>
        <p:nvSpPr>
          <p:cNvPr id="4" name="Date Placeholder 3">
            <a:extLst>
              <a:ext uri="{FF2B5EF4-FFF2-40B4-BE49-F238E27FC236}">
                <a16:creationId xmlns:a16="http://schemas.microsoft.com/office/drawing/2014/main" id="{F6BB85DB-1B0E-313D-5E4D-A9885DA964EE}"/>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13B3A442-6950-C047-4926-603C706F6AC3}"/>
              </a:ext>
            </a:extLst>
          </p:cNvPr>
          <p:cNvSpPr>
            <a:spLocks noGrp="1"/>
          </p:cNvSpPr>
          <p:nvPr>
            <p:ph type="ftr" sz="quarter" idx="16"/>
          </p:nvPr>
        </p:nvSpPr>
        <p:spPr/>
        <p:txBody>
          <a:bodyPr/>
          <a:lstStyle/>
          <a:p>
            <a:r>
              <a:rPr lang="en-US"/>
              <a:t>Presentation Name | Date | Version 0.0</a:t>
            </a:r>
            <a:endParaRPr lang="en-US" dirty="0"/>
          </a:p>
        </p:txBody>
      </p:sp>
      <p:sp>
        <p:nvSpPr>
          <p:cNvPr id="6" name="Slide Number Placeholder 5">
            <a:extLst>
              <a:ext uri="{FF2B5EF4-FFF2-40B4-BE49-F238E27FC236}">
                <a16:creationId xmlns:a16="http://schemas.microsoft.com/office/drawing/2014/main" id="{0CE7EC88-C585-043D-DB93-B23BF703EE90}"/>
              </a:ext>
            </a:extLst>
          </p:cNvPr>
          <p:cNvSpPr>
            <a:spLocks noGrp="1"/>
          </p:cNvSpPr>
          <p:nvPr>
            <p:ph type="sldNum" sz="quarter" idx="17"/>
          </p:nvPr>
        </p:nvSpPr>
        <p:spPr/>
        <p:txBody>
          <a:bodyPr/>
          <a:lstStyle/>
          <a:p>
            <a:fld id="{583DDE54-A93F-264A-8772-B0E2E830415F}" type="slidenum">
              <a:rPr lang="en-US" smtClean="0"/>
              <a:t>‹#›</a:t>
            </a:fld>
            <a:endParaRPr lang="en-US" dirty="0"/>
          </a:p>
        </p:txBody>
      </p:sp>
    </p:spTree>
    <p:extLst>
      <p:ext uri="{BB962C8B-B14F-4D97-AF65-F5344CB8AC3E}">
        <p14:creationId xmlns:p14="http://schemas.microsoft.com/office/powerpoint/2010/main" val="4063400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Cop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0762-2658-BA91-BF54-8C5E011303C8}"/>
              </a:ext>
            </a:extLst>
          </p:cNvPr>
          <p:cNvSpPr>
            <a:spLocks noGrp="1"/>
          </p:cNvSpPr>
          <p:nvPr>
            <p:ph type="ctrTitle" hasCustomPrompt="1"/>
          </p:nvPr>
        </p:nvSpPr>
        <p:spPr>
          <a:xfrm>
            <a:off x="676655" y="494452"/>
            <a:ext cx="8595361" cy="550577"/>
          </a:xfrm>
        </p:spPr>
        <p:txBody>
          <a:bodyPr anchor="ctr">
            <a:noAutofit/>
          </a:bodyPr>
          <a:lstStyle>
            <a:lvl1pPr algn="l">
              <a:lnSpc>
                <a:spcPct val="100000"/>
              </a:lnSpc>
              <a:defRPr sz="2200" cap="all" spc="600" baseline="0">
                <a:solidFill>
                  <a:srgbClr val="25384A"/>
                </a:solidFill>
                <a:latin typeface="Gotham" panose="02000604030000020004" pitchFamily="2" charset="0"/>
              </a:defRPr>
            </a:lvl1pPr>
          </a:lstStyle>
          <a:p>
            <a:r>
              <a:rPr lang="en-GB" dirty="0" err="1"/>
              <a:t>BUllet</a:t>
            </a:r>
            <a:r>
              <a:rPr lang="en-GB" dirty="0"/>
              <a:t> Copy Slide</a:t>
            </a:r>
            <a:endParaRPr lang="en-US" dirty="0"/>
          </a:p>
        </p:txBody>
      </p:sp>
      <p:pic>
        <p:nvPicPr>
          <p:cNvPr id="7" name="Picture 6">
            <a:extLst>
              <a:ext uri="{FF2B5EF4-FFF2-40B4-BE49-F238E27FC236}">
                <a16:creationId xmlns:a16="http://schemas.microsoft.com/office/drawing/2014/main" id="{377429F4-9DF5-8042-BC0C-1B1126301FD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407516" y="0"/>
            <a:ext cx="3784481" cy="1207686"/>
          </a:xfrm>
          <a:prstGeom prst="rect">
            <a:avLst/>
          </a:prstGeom>
        </p:spPr>
      </p:pic>
      <p:sp>
        <p:nvSpPr>
          <p:cNvPr id="3" name="Text Placeholder 3">
            <a:extLst>
              <a:ext uri="{FF2B5EF4-FFF2-40B4-BE49-F238E27FC236}">
                <a16:creationId xmlns:a16="http://schemas.microsoft.com/office/drawing/2014/main" id="{DA2694CB-0E4C-795B-5664-9056C4846453}"/>
              </a:ext>
            </a:extLst>
          </p:cNvPr>
          <p:cNvSpPr>
            <a:spLocks noGrp="1"/>
          </p:cNvSpPr>
          <p:nvPr>
            <p:ph type="body" sz="quarter" idx="14" hasCustomPrompt="1"/>
          </p:nvPr>
        </p:nvSpPr>
        <p:spPr>
          <a:xfrm>
            <a:off x="1385887" y="1539481"/>
            <a:ext cx="9420226" cy="4561870"/>
          </a:xfrm>
        </p:spPr>
        <p:txBody>
          <a:bodyPr>
            <a:normAutofit/>
          </a:bodyPr>
          <a:lstStyle>
            <a:lvl1pPr marL="180000" indent="-180000">
              <a:buClr>
                <a:schemeClr val="bg2"/>
              </a:buClr>
              <a:buFont typeface="Arial" panose="020B0604020202020204" pitchFamily="34" charset="0"/>
              <a:buChar char="•"/>
              <a:defRPr sz="2000">
                <a:solidFill>
                  <a:srgbClr val="25384A"/>
                </a:solidFill>
                <a:latin typeface="Gotham" panose="02000604030000020004" pitchFamily="2" charset="0"/>
              </a:defRPr>
            </a:lvl1pPr>
            <a:lvl2pPr marL="504000" indent="-180000">
              <a:buClr>
                <a:schemeClr val="bg2"/>
              </a:buClr>
              <a:buFont typeface="Arial" panose="020B0604020202020204" pitchFamily="34" charset="0"/>
              <a:buChar char="•"/>
              <a:defRPr sz="1400">
                <a:solidFill>
                  <a:srgbClr val="25384A"/>
                </a:solidFill>
                <a:latin typeface="Gotham" panose="02000604030000020004" pitchFamily="2" charset="0"/>
              </a:defRPr>
            </a:lvl2pPr>
            <a:lvl3pPr marL="792000" indent="-180000">
              <a:buClr>
                <a:schemeClr val="bg2"/>
              </a:buClr>
              <a:buFont typeface="Arial" panose="020B0604020202020204" pitchFamily="34" charset="0"/>
              <a:buChar char="•"/>
              <a:defRPr sz="1200">
                <a:solidFill>
                  <a:srgbClr val="25384A"/>
                </a:solidFill>
                <a:latin typeface="Gotham" panose="02000604030000020004" pitchFamily="2" charset="0"/>
              </a:defRPr>
            </a:lvl3pPr>
            <a:lvl4pPr marL="1371600" indent="0">
              <a:buFont typeface="Arial" panose="020B0604020202020204" pitchFamily="34" charset="0"/>
              <a:buNone/>
              <a:defRPr sz="1500">
                <a:solidFill>
                  <a:srgbClr val="25384A"/>
                </a:solidFill>
                <a:latin typeface="Gotham" panose="02000604030000020004" pitchFamily="2" charset="0"/>
              </a:defRPr>
            </a:lvl4pPr>
            <a:lvl5pPr marL="1828800" indent="0">
              <a:buFont typeface="Arial" panose="020B0604020202020204" pitchFamily="34" charset="0"/>
              <a:buNone/>
              <a:defRPr sz="1400">
                <a:solidFill>
                  <a:srgbClr val="25384A"/>
                </a:solidFill>
                <a:latin typeface="Gotham" panose="02000604030000020004" pitchFamily="2" charset="0"/>
              </a:defRPr>
            </a:lvl5pPr>
          </a:lstStyle>
          <a:p>
            <a:pPr lvl="0"/>
            <a:r>
              <a:rPr lang="en-GB" dirty="0"/>
              <a:t>First level bullet</a:t>
            </a:r>
          </a:p>
        </p:txBody>
      </p:sp>
      <p:sp>
        <p:nvSpPr>
          <p:cNvPr id="4" name="Date Placeholder 3">
            <a:extLst>
              <a:ext uri="{FF2B5EF4-FFF2-40B4-BE49-F238E27FC236}">
                <a16:creationId xmlns:a16="http://schemas.microsoft.com/office/drawing/2014/main" id="{96CA5885-A28D-FDF9-7562-8F0535DD4367}"/>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82D1E521-D87E-0F5C-7A17-50640CDDE330}"/>
              </a:ext>
            </a:extLst>
          </p:cNvPr>
          <p:cNvSpPr>
            <a:spLocks noGrp="1"/>
          </p:cNvSpPr>
          <p:nvPr>
            <p:ph type="ftr" sz="quarter" idx="16"/>
          </p:nvPr>
        </p:nvSpPr>
        <p:spPr/>
        <p:txBody>
          <a:bodyPr/>
          <a:lstStyle/>
          <a:p>
            <a:r>
              <a:rPr lang="en-US"/>
              <a:t>Presentation Name | Date | Version 0.0</a:t>
            </a:r>
            <a:endParaRPr lang="en-US" dirty="0"/>
          </a:p>
        </p:txBody>
      </p:sp>
      <p:sp>
        <p:nvSpPr>
          <p:cNvPr id="6" name="Slide Number Placeholder 5">
            <a:extLst>
              <a:ext uri="{FF2B5EF4-FFF2-40B4-BE49-F238E27FC236}">
                <a16:creationId xmlns:a16="http://schemas.microsoft.com/office/drawing/2014/main" id="{CA7C7EBE-A429-A0B6-22BA-F52C9086F9C8}"/>
              </a:ext>
            </a:extLst>
          </p:cNvPr>
          <p:cNvSpPr>
            <a:spLocks noGrp="1"/>
          </p:cNvSpPr>
          <p:nvPr>
            <p:ph type="sldNum" sz="quarter" idx="17"/>
          </p:nvPr>
        </p:nvSpPr>
        <p:spPr/>
        <p:txBody>
          <a:bodyPr/>
          <a:lstStyle/>
          <a:p>
            <a:fld id="{583DDE54-A93F-264A-8772-B0E2E830415F}" type="slidenum">
              <a:rPr lang="en-US" smtClean="0"/>
              <a:t>‹#›</a:t>
            </a:fld>
            <a:endParaRPr lang="en-US" dirty="0"/>
          </a:p>
        </p:txBody>
      </p:sp>
    </p:spTree>
    <p:extLst>
      <p:ext uri="{BB962C8B-B14F-4D97-AF65-F5344CB8AC3E}">
        <p14:creationId xmlns:p14="http://schemas.microsoft.com/office/powerpoint/2010/main" val="392782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Tab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0762-2658-BA91-BF54-8C5E011303C8}"/>
              </a:ext>
            </a:extLst>
          </p:cNvPr>
          <p:cNvSpPr>
            <a:spLocks noGrp="1"/>
          </p:cNvSpPr>
          <p:nvPr>
            <p:ph type="ctrTitle" hasCustomPrompt="1"/>
          </p:nvPr>
        </p:nvSpPr>
        <p:spPr>
          <a:xfrm>
            <a:off x="676655" y="494452"/>
            <a:ext cx="8595361" cy="542893"/>
          </a:xfrm>
        </p:spPr>
        <p:txBody>
          <a:bodyPr anchor="ctr">
            <a:noAutofit/>
          </a:bodyPr>
          <a:lstStyle>
            <a:lvl1pPr algn="l">
              <a:lnSpc>
                <a:spcPct val="100000"/>
              </a:lnSpc>
              <a:defRPr sz="2200" cap="all" spc="600" baseline="0">
                <a:solidFill>
                  <a:srgbClr val="25384A"/>
                </a:solidFill>
                <a:latin typeface="Gotham" panose="02000604030000020004" pitchFamily="2" charset="0"/>
              </a:defRPr>
            </a:lvl1pPr>
          </a:lstStyle>
          <a:p>
            <a:r>
              <a:rPr lang="en-GB" dirty="0"/>
              <a:t>Content &amp; Table Slide</a:t>
            </a:r>
            <a:endParaRPr lang="en-US" dirty="0"/>
          </a:p>
        </p:txBody>
      </p:sp>
      <p:pic>
        <p:nvPicPr>
          <p:cNvPr id="7" name="Picture 6">
            <a:extLst>
              <a:ext uri="{FF2B5EF4-FFF2-40B4-BE49-F238E27FC236}">
                <a16:creationId xmlns:a16="http://schemas.microsoft.com/office/drawing/2014/main" id="{377429F4-9DF5-8042-BC0C-1B1126301FD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07514" y="0"/>
            <a:ext cx="3784485" cy="1207686"/>
          </a:xfrm>
          <a:prstGeom prst="rect">
            <a:avLst/>
          </a:prstGeom>
        </p:spPr>
      </p:pic>
      <p:sp>
        <p:nvSpPr>
          <p:cNvPr id="6" name="Table Placeholder 5">
            <a:extLst>
              <a:ext uri="{FF2B5EF4-FFF2-40B4-BE49-F238E27FC236}">
                <a16:creationId xmlns:a16="http://schemas.microsoft.com/office/drawing/2014/main" id="{C3C0078C-C869-4E28-0365-2BBF6E34D6E5}"/>
              </a:ext>
            </a:extLst>
          </p:cNvPr>
          <p:cNvSpPr>
            <a:spLocks noGrp="1"/>
          </p:cNvSpPr>
          <p:nvPr>
            <p:ph type="tbl" sz="quarter" idx="15" hasCustomPrompt="1"/>
          </p:nvPr>
        </p:nvSpPr>
        <p:spPr>
          <a:xfrm>
            <a:off x="1385887" y="1553869"/>
            <a:ext cx="9420225" cy="2742000"/>
          </a:xfrm>
        </p:spPr>
        <p:txBody>
          <a:bodyPr anchor="ctr">
            <a:normAutofit/>
          </a:bodyPr>
          <a:lstStyle>
            <a:lvl1pPr marL="0" indent="0" algn="ctr">
              <a:buNone/>
              <a:defRPr sz="1800">
                <a:solidFill>
                  <a:srgbClr val="25384A"/>
                </a:solidFill>
                <a:latin typeface="Gotham" panose="02000604030000020004" pitchFamily="2" charset="0"/>
              </a:defRPr>
            </a:lvl1pPr>
          </a:lstStyle>
          <a:p>
            <a:r>
              <a:rPr lang="en-US" dirty="0"/>
              <a:t>Add table</a:t>
            </a:r>
          </a:p>
        </p:txBody>
      </p:sp>
      <p:sp>
        <p:nvSpPr>
          <p:cNvPr id="8" name="Text Placeholder 3">
            <a:extLst>
              <a:ext uri="{FF2B5EF4-FFF2-40B4-BE49-F238E27FC236}">
                <a16:creationId xmlns:a16="http://schemas.microsoft.com/office/drawing/2014/main" id="{B6F08BDA-E418-2248-72A4-CD7157AA2B04}"/>
              </a:ext>
            </a:extLst>
          </p:cNvPr>
          <p:cNvSpPr>
            <a:spLocks noGrp="1"/>
          </p:cNvSpPr>
          <p:nvPr>
            <p:ph type="body" sz="quarter" idx="14" hasCustomPrompt="1"/>
          </p:nvPr>
        </p:nvSpPr>
        <p:spPr>
          <a:xfrm>
            <a:off x="1385887" y="4855243"/>
            <a:ext cx="9420226" cy="1246108"/>
          </a:xfrm>
        </p:spPr>
        <p:txBody>
          <a:bodyPr>
            <a:normAutofit/>
          </a:bodyPr>
          <a:lstStyle>
            <a:lvl1pPr marL="0" indent="0">
              <a:buFont typeface="Arial" panose="020B0604020202020204" pitchFamily="34" charset="0"/>
              <a:buNone/>
              <a:defRPr sz="1500">
                <a:solidFill>
                  <a:srgbClr val="25384A"/>
                </a:solidFill>
                <a:latin typeface="Gotham" panose="02000604030000020004" pitchFamily="2" charset="0"/>
              </a:defRPr>
            </a:lvl1pPr>
            <a:lvl2pPr marL="457200" indent="0">
              <a:buFont typeface="Arial" panose="020B0604020202020204" pitchFamily="34" charset="0"/>
              <a:buNone/>
              <a:defRPr sz="1800">
                <a:solidFill>
                  <a:srgbClr val="25384A"/>
                </a:solidFill>
                <a:latin typeface="Gotham" panose="02000604030000020004" pitchFamily="2" charset="0"/>
              </a:defRPr>
            </a:lvl2pPr>
            <a:lvl3pPr marL="914400" indent="0">
              <a:buFont typeface="Arial" panose="020B0604020202020204" pitchFamily="34" charset="0"/>
              <a:buNone/>
              <a:defRPr sz="1600">
                <a:solidFill>
                  <a:srgbClr val="25384A"/>
                </a:solidFill>
                <a:latin typeface="Gotham" panose="02000604030000020004" pitchFamily="2" charset="0"/>
              </a:defRPr>
            </a:lvl3pPr>
            <a:lvl4pPr marL="1371600" indent="0">
              <a:buFont typeface="Arial" panose="020B0604020202020204" pitchFamily="34" charset="0"/>
              <a:buNone/>
              <a:defRPr sz="1500">
                <a:solidFill>
                  <a:srgbClr val="25384A"/>
                </a:solidFill>
                <a:latin typeface="Gotham" panose="02000604030000020004" pitchFamily="2" charset="0"/>
              </a:defRPr>
            </a:lvl4pPr>
            <a:lvl5pPr marL="1828800" indent="0">
              <a:buFont typeface="Arial" panose="020B0604020202020204" pitchFamily="34" charset="0"/>
              <a:buNone/>
              <a:defRPr sz="1400">
                <a:solidFill>
                  <a:srgbClr val="25384A"/>
                </a:solidFill>
                <a:latin typeface="Gotham" panose="02000604030000020004" pitchFamily="2" charset="0"/>
              </a:defRPr>
            </a:lvl5pPr>
          </a:lstStyle>
          <a:p>
            <a:pPr lvl="0"/>
            <a:r>
              <a:rPr lang="en-GB" dirty="0"/>
              <a:t>Body copy</a:t>
            </a:r>
          </a:p>
        </p:txBody>
      </p:sp>
      <p:sp>
        <p:nvSpPr>
          <p:cNvPr id="9" name="Text Placeholder 4">
            <a:extLst>
              <a:ext uri="{FF2B5EF4-FFF2-40B4-BE49-F238E27FC236}">
                <a16:creationId xmlns:a16="http://schemas.microsoft.com/office/drawing/2014/main" id="{36AFF7E4-457E-28E6-5572-B7618DF1A2DA}"/>
              </a:ext>
            </a:extLst>
          </p:cNvPr>
          <p:cNvSpPr>
            <a:spLocks noGrp="1"/>
          </p:cNvSpPr>
          <p:nvPr>
            <p:ph type="body" sz="quarter" idx="16" hasCustomPrompt="1"/>
          </p:nvPr>
        </p:nvSpPr>
        <p:spPr>
          <a:xfrm>
            <a:off x="1385888" y="4466209"/>
            <a:ext cx="9420225" cy="393622"/>
          </a:xfrm>
        </p:spPr>
        <p:txBody>
          <a:bodyPr>
            <a:noAutofit/>
          </a:bodyPr>
          <a:lstStyle>
            <a:lvl1pPr marL="0" indent="0">
              <a:buNone/>
              <a:defRPr sz="1800" b="1">
                <a:solidFill>
                  <a:srgbClr val="25384A"/>
                </a:solidFill>
                <a:latin typeface="Gotham" panose="02000604030000020004" pitchFamily="2" charset="0"/>
              </a:defRPr>
            </a:lvl1pPr>
            <a:lvl2pPr marL="457200" indent="0">
              <a:buNone/>
              <a:defRPr sz="1600" b="1">
                <a:solidFill>
                  <a:srgbClr val="25384A"/>
                </a:solidFill>
                <a:latin typeface="Gotham" panose="02000604030000020004" pitchFamily="2" charset="0"/>
              </a:defRPr>
            </a:lvl2pPr>
            <a:lvl3pPr marL="914400" indent="0">
              <a:buNone/>
              <a:defRPr sz="1400" b="1">
                <a:solidFill>
                  <a:srgbClr val="25384A"/>
                </a:solidFill>
                <a:latin typeface="Gotham" panose="02000604030000020004" pitchFamily="2" charset="0"/>
              </a:defRPr>
            </a:lvl3pPr>
            <a:lvl4pPr marL="1371600" indent="0">
              <a:buNone/>
              <a:defRPr sz="1200" b="1">
                <a:solidFill>
                  <a:srgbClr val="25384A"/>
                </a:solidFill>
                <a:latin typeface="Gotham" panose="02000604030000020004" pitchFamily="2" charset="0"/>
              </a:defRPr>
            </a:lvl4pPr>
            <a:lvl5pPr marL="1828800" indent="0">
              <a:buNone/>
              <a:defRPr sz="1200" b="1">
                <a:solidFill>
                  <a:srgbClr val="25384A"/>
                </a:solidFill>
                <a:latin typeface="Gotham" panose="02000604030000020004" pitchFamily="2" charset="0"/>
              </a:defRPr>
            </a:lvl5pPr>
          </a:lstStyle>
          <a:p>
            <a:pPr lvl="0"/>
            <a:r>
              <a:rPr lang="en-GB" dirty="0"/>
              <a:t>Sub headline or lead para</a:t>
            </a:r>
            <a:endParaRPr lang="en-US" dirty="0"/>
          </a:p>
        </p:txBody>
      </p:sp>
      <p:sp>
        <p:nvSpPr>
          <p:cNvPr id="4" name="Date Placeholder 3">
            <a:extLst>
              <a:ext uri="{FF2B5EF4-FFF2-40B4-BE49-F238E27FC236}">
                <a16:creationId xmlns:a16="http://schemas.microsoft.com/office/drawing/2014/main" id="{8C133542-C2DF-17FD-AD75-17094534154F}"/>
              </a:ext>
            </a:extLst>
          </p:cNvPr>
          <p:cNvSpPr>
            <a:spLocks noGrp="1"/>
          </p:cNvSpPr>
          <p:nvPr>
            <p:ph type="dt" sz="half" idx="17"/>
          </p:nvPr>
        </p:nvSpPr>
        <p:spPr/>
        <p:txBody>
          <a:bodyPr/>
          <a:lstStyle/>
          <a:p>
            <a:endParaRPr lang="en-US"/>
          </a:p>
        </p:txBody>
      </p:sp>
      <p:sp>
        <p:nvSpPr>
          <p:cNvPr id="5" name="Footer Placeholder 4">
            <a:extLst>
              <a:ext uri="{FF2B5EF4-FFF2-40B4-BE49-F238E27FC236}">
                <a16:creationId xmlns:a16="http://schemas.microsoft.com/office/drawing/2014/main" id="{01605DF3-D07D-5830-FC08-5D7A9367FBC0}"/>
              </a:ext>
            </a:extLst>
          </p:cNvPr>
          <p:cNvSpPr>
            <a:spLocks noGrp="1"/>
          </p:cNvSpPr>
          <p:nvPr>
            <p:ph type="ftr" sz="quarter" idx="18"/>
          </p:nvPr>
        </p:nvSpPr>
        <p:spPr/>
        <p:txBody>
          <a:bodyPr/>
          <a:lstStyle/>
          <a:p>
            <a:r>
              <a:rPr lang="en-US"/>
              <a:t>Presentation Name | Date | Version 0.0</a:t>
            </a:r>
            <a:endParaRPr lang="en-US" dirty="0"/>
          </a:p>
        </p:txBody>
      </p:sp>
      <p:sp>
        <p:nvSpPr>
          <p:cNvPr id="10" name="Slide Number Placeholder 9">
            <a:extLst>
              <a:ext uri="{FF2B5EF4-FFF2-40B4-BE49-F238E27FC236}">
                <a16:creationId xmlns:a16="http://schemas.microsoft.com/office/drawing/2014/main" id="{05FEF21A-CA57-4A64-C6D4-919796E9707D}"/>
              </a:ext>
            </a:extLst>
          </p:cNvPr>
          <p:cNvSpPr>
            <a:spLocks noGrp="1"/>
          </p:cNvSpPr>
          <p:nvPr>
            <p:ph type="sldNum" sz="quarter" idx="19"/>
          </p:nvPr>
        </p:nvSpPr>
        <p:spPr/>
        <p:txBody>
          <a:bodyPr/>
          <a:lstStyle/>
          <a:p>
            <a:fld id="{583DDE54-A93F-264A-8772-B0E2E830415F}" type="slidenum">
              <a:rPr lang="en-US" smtClean="0"/>
              <a:t>‹#›</a:t>
            </a:fld>
            <a:endParaRPr lang="en-US" dirty="0"/>
          </a:p>
        </p:txBody>
      </p:sp>
    </p:spTree>
    <p:extLst>
      <p:ext uri="{BB962C8B-B14F-4D97-AF65-F5344CB8AC3E}">
        <p14:creationId xmlns:p14="http://schemas.microsoft.com/office/powerpoint/2010/main" val="244747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Graph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0762-2658-BA91-BF54-8C5E011303C8}"/>
              </a:ext>
            </a:extLst>
          </p:cNvPr>
          <p:cNvSpPr>
            <a:spLocks noGrp="1"/>
          </p:cNvSpPr>
          <p:nvPr>
            <p:ph type="ctrTitle" hasCustomPrompt="1"/>
          </p:nvPr>
        </p:nvSpPr>
        <p:spPr>
          <a:xfrm>
            <a:off x="676655" y="494452"/>
            <a:ext cx="8595361" cy="542893"/>
          </a:xfrm>
        </p:spPr>
        <p:txBody>
          <a:bodyPr anchor="ctr">
            <a:noAutofit/>
          </a:bodyPr>
          <a:lstStyle>
            <a:lvl1pPr algn="l">
              <a:lnSpc>
                <a:spcPct val="100000"/>
              </a:lnSpc>
              <a:defRPr sz="2200" cap="all" spc="600" baseline="0">
                <a:solidFill>
                  <a:srgbClr val="25384A"/>
                </a:solidFill>
                <a:latin typeface="Gotham" panose="02000604030000020004" pitchFamily="2" charset="0"/>
              </a:defRPr>
            </a:lvl1pPr>
          </a:lstStyle>
          <a:p>
            <a:r>
              <a:rPr lang="en-GB" dirty="0"/>
              <a:t>Single Graph Slide</a:t>
            </a:r>
            <a:endParaRPr lang="en-US" dirty="0"/>
          </a:p>
        </p:txBody>
      </p:sp>
      <p:pic>
        <p:nvPicPr>
          <p:cNvPr id="7" name="Picture 6">
            <a:extLst>
              <a:ext uri="{FF2B5EF4-FFF2-40B4-BE49-F238E27FC236}">
                <a16:creationId xmlns:a16="http://schemas.microsoft.com/office/drawing/2014/main" id="{377429F4-9DF5-8042-BC0C-1B1126301FD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07514" y="0"/>
            <a:ext cx="3784485" cy="1207686"/>
          </a:xfrm>
          <a:prstGeom prst="rect">
            <a:avLst/>
          </a:prstGeom>
        </p:spPr>
      </p:pic>
      <p:sp>
        <p:nvSpPr>
          <p:cNvPr id="9" name="Chart Placeholder 8">
            <a:extLst>
              <a:ext uri="{FF2B5EF4-FFF2-40B4-BE49-F238E27FC236}">
                <a16:creationId xmlns:a16="http://schemas.microsoft.com/office/drawing/2014/main" id="{DEC32F78-ACB6-CA05-21BE-57DBC9D83B2A}"/>
              </a:ext>
            </a:extLst>
          </p:cNvPr>
          <p:cNvSpPr>
            <a:spLocks noGrp="1"/>
          </p:cNvSpPr>
          <p:nvPr>
            <p:ph type="chart" sz="quarter" idx="17" hasCustomPrompt="1"/>
          </p:nvPr>
        </p:nvSpPr>
        <p:spPr>
          <a:xfrm>
            <a:off x="1385888" y="1378028"/>
            <a:ext cx="9420225" cy="4700175"/>
          </a:xfrm>
        </p:spPr>
        <p:txBody>
          <a:bodyPr anchor="ctr">
            <a:normAutofit/>
          </a:bodyPr>
          <a:lstStyle>
            <a:lvl1pPr marL="0" indent="0" algn="ctr">
              <a:buNone/>
              <a:defRPr sz="1800">
                <a:solidFill>
                  <a:srgbClr val="25384A"/>
                </a:solidFill>
                <a:latin typeface="Gotham" panose="02000604030000020004" pitchFamily="2" charset="0"/>
              </a:defRPr>
            </a:lvl1pPr>
          </a:lstStyle>
          <a:p>
            <a:r>
              <a:rPr lang="en-US" dirty="0"/>
              <a:t>Add chart</a:t>
            </a:r>
          </a:p>
        </p:txBody>
      </p:sp>
      <p:sp>
        <p:nvSpPr>
          <p:cNvPr id="4" name="Date Placeholder 3">
            <a:extLst>
              <a:ext uri="{FF2B5EF4-FFF2-40B4-BE49-F238E27FC236}">
                <a16:creationId xmlns:a16="http://schemas.microsoft.com/office/drawing/2014/main" id="{BCA4246D-127F-51B1-7E36-33D8BF6560CD}"/>
              </a:ext>
            </a:extLst>
          </p:cNvPr>
          <p:cNvSpPr>
            <a:spLocks noGrp="1"/>
          </p:cNvSpPr>
          <p:nvPr>
            <p:ph type="dt" sz="half" idx="18"/>
          </p:nvPr>
        </p:nvSpPr>
        <p:spPr/>
        <p:txBody>
          <a:bodyPr/>
          <a:lstStyle/>
          <a:p>
            <a:endParaRPr lang="en-US"/>
          </a:p>
        </p:txBody>
      </p:sp>
      <p:sp>
        <p:nvSpPr>
          <p:cNvPr id="5" name="Footer Placeholder 4">
            <a:extLst>
              <a:ext uri="{FF2B5EF4-FFF2-40B4-BE49-F238E27FC236}">
                <a16:creationId xmlns:a16="http://schemas.microsoft.com/office/drawing/2014/main" id="{91A6FD0E-00A8-32A3-3BCC-E706DFB1C37D}"/>
              </a:ext>
            </a:extLst>
          </p:cNvPr>
          <p:cNvSpPr>
            <a:spLocks noGrp="1"/>
          </p:cNvSpPr>
          <p:nvPr>
            <p:ph type="ftr" sz="quarter" idx="19"/>
          </p:nvPr>
        </p:nvSpPr>
        <p:spPr/>
        <p:txBody>
          <a:bodyPr/>
          <a:lstStyle>
            <a:lvl1pPr>
              <a:defRPr>
                <a:latin typeface="Gotham" panose="02000604030000020004"/>
              </a:defRPr>
            </a:lvl1pPr>
          </a:lstStyle>
          <a:p>
            <a:r>
              <a:rPr lang="en-US"/>
              <a:t>Presentation Name | Date | Version 0.0</a:t>
            </a:r>
            <a:endParaRPr lang="en-US" dirty="0"/>
          </a:p>
        </p:txBody>
      </p:sp>
      <p:sp>
        <p:nvSpPr>
          <p:cNvPr id="6" name="Slide Number Placeholder 5">
            <a:extLst>
              <a:ext uri="{FF2B5EF4-FFF2-40B4-BE49-F238E27FC236}">
                <a16:creationId xmlns:a16="http://schemas.microsoft.com/office/drawing/2014/main" id="{CC6D5167-ADE8-BA92-9BA1-B02AEBB82E87}"/>
              </a:ext>
            </a:extLst>
          </p:cNvPr>
          <p:cNvSpPr>
            <a:spLocks noGrp="1"/>
          </p:cNvSpPr>
          <p:nvPr>
            <p:ph type="sldNum" sz="quarter" idx="20"/>
          </p:nvPr>
        </p:nvSpPr>
        <p:spPr/>
        <p:txBody>
          <a:bodyPr/>
          <a:lstStyle/>
          <a:p>
            <a:fld id="{583DDE54-A93F-264A-8772-B0E2E830415F}" type="slidenum">
              <a:rPr lang="en-US" smtClean="0"/>
              <a:t>‹#›</a:t>
            </a:fld>
            <a:endParaRPr lang="en-US" dirty="0"/>
          </a:p>
        </p:txBody>
      </p:sp>
    </p:spTree>
    <p:extLst>
      <p:ext uri="{BB962C8B-B14F-4D97-AF65-F5344CB8AC3E}">
        <p14:creationId xmlns:p14="http://schemas.microsoft.com/office/powerpoint/2010/main" val="405641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mp; Text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0762-2658-BA91-BF54-8C5E011303C8}"/>
              </a:ext>
            </a:extLst>
          </p:cNvPr>
          <p:cNvSpPr>
            <a:spLocks noGrp="1"/>
          </p:cNvSpPr>
          <p:nvPr>
            <p:ph type="ctrTitle" hasCustomPrompt="1"/>
          </p:nvPr>
        </p:nvSpPr>
        <p:spPr>
          <a:xfrm>
            <a:off x="676655" y="494452"/>
            <a:ext cx="8595361" cy="550577"/>
          </a:xfrm>
        </p:spPr>
        <p:txBody>
          <a:bodyPr anchor="ctr">
            <a:noAutofit/>
          </a:bodyPr>
          <a:lstStyle>
            <a:lvl1pPr algn="l">
              <a:lnSpc>
                <a:spcPct val="100000"/>
              </a:lnSpc>
              <a:defRPr sz="2200" cap="all" spc="600" baseline="0">
                <a:solidFill>
                  <a:srgbClr val="25384A"/>
                </a:solidFill>
                <a:latin typeface="Gotham" panose="02000604030000020004" pitchFamily="2" charset="0"/>
              </a:defRPr>
            </a:lvl1pPr>
          </a:lstStyle>
          <a:p>
            <a:r>
              <a:rPr lang="en-GB" dirty="0"/>
              <a:t>Image &amp; Text Slide</a:t>
            </a:r>
            <a:endParaRPr lang="en-US" dirty="0"/>
          </a:p>
        </p:txBody>
      </p:sp>
      <p:pic>
        <p:nvPicPr>
          <p:cNvPr id="7" name="Picture 6">
            <a:extLst>
              <a:ext uri="{FF2B5EF4-FFF2-40B4-BE49-F238E27FC236}">
                <a16:creationId xmlns:a16="http://schemas.microsoft.com/office/drawing/2014/main" id="{377429F4-9DF5-8042-BC0C-1B1126301FD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407516" y="0"/>
            <a:ext cx="3784481" cy="1207686"/>
          </a:xfrm>
          <a:prstGeom prst="rect">
            <a:avLst/>
          </a:prstGeom>
        </p:spPr>
      </p:pic>
      <p:sp>
        <p:nvSpPr>
          <p:cNvPr id="12" name="Picture Placeholder 11">
            <a:extLst>
              <a:ext uri="{FF2B5EF4-FFF2-40B4-BE49-F238E27FC236}">
                <a16:creationId xmlns:a16="http://schemas.microsoft.com/office/drawing/2014/main" id="{B6DD6E06-5250-16B9-ED59-FEA27A834A2F}"/>
              </a:ext>
            </a:extLst>
          </p:cNvPr>
          <p:cNvSpPr>
            <a:spLocks noGrp="1"/>
          </p:cNvSpPr>
          <p:nvPr>
            <p:ph type="pic" sz="quarter" idx="16" hasCustomPrompt="1"/>
          </p:nvPr>
        </p:nvSpPr>
        <p:spPr>
          <a:xfrm>
            <a:off x="5777591" y="1615049"/>
            <a:ext cx="5086351" cy="3980207"/>
          </a:xfrm>
        </p:spPr>
        <p:txBody>
          <a:bodyPr anchor="ctr">
            <a:normAutofit/>
          </a:bodyPr>
          <a:lstStyle>
            <a:lvl1pPr marL="0" indent="0" algn="ctr">
              <a:buNone/>
              <a:defRPr sz="1800">
                <a:solidFill>
                  <a:srgbClr val="25384A"/>
                </a:solidFill>
                <a:latin typeface="Gotham" panose="02000604030000020004" pitchFamily="2" charset="0"/>
              </a:defRPr>
            </a:lvl1pPr>
          </a:lstStyle>
          <a:p>
            <a:r>
              <a:rPr lang="en-US" dirty="0"/>
              <a:t>Add Image</a:t>
            </a:r>
          </a:p>
        </p:txBody>
      </p:sp>
      <p:sp>
        <p:nvSpPr>
          <p:cNvPr id="3" name="Text Placeholder 3">
            <a:extLst>
              <a:ext uri="{FF2B5EF4-FFF2-40B4-BE49-F238E27FC236}">
                <a16:creationId xmlns:a16="http://schemas.microsoft.com/office/drawing/2014/main" id="{DAA00B76-43CA-36C5-E67D-3B0C41245C7E}"/>
              </a:ext>
            </a:extLst>
          </p:cNvPr>
          <p:cNvSpPr>
            <a:spLocks noGrp="1"/>
          </p:cNvSpPr>
          <p:nvPr>
            <p:ph type="body" sz="quarter" idx="14" hasCustomPrompt="1"/>
          </p:nvPr>
        </p:nvSpPr>
        <p:spPr>
          <a:xfrm>
            <a:off x="1267966" y="3790151"/>
            <a:ext cx="4261977" cy="1805105"/>
          </a:xfrm>
        </p:spPr>
        <p:txBody>
          <a:bodyPr>
            <a:normAutofit/>
          </a:bodyPr>
          <a:lstStyle>
            <a:lvl1pPr marL="0" indent="0">
              <a:buFont typeface="Arial" panose="020B0604020202020204" pitchFamily="34" charset="0"/>
              <a:buNone/>
              <a:defRPr sz="1500">
                <a:solidFill>
                  <a:srgbClr val="25384A"/>
                </a:solidFill>
                <a:latin typeface="Gotham" panose="02000604030000020004" pitchFamily="2" charset="0"/>
              </a:defRPr>
            </a:lvl1pPr>
            <a:lvl2pPr marL="457200" indent="0">
              <a:buFont typeface="Arial" panose="020B0604020202020204" pitchFamily="34" charset="0"/>
              <a:buNone/>
              <a:defRPr sz="1800">
                <a:solidFill>
                  <a:srgbClr val="25384A"/>
                </a:solidFill>
                <a:latin typeface="Gotham" panose="02000604030000020004" pitchFamily="2" charset="0"/>
              </a:defRPr>
            </a:lvl2pPr>
            <a:lvl3pPr marL="914400" indent="0">
              <a:buFont typeface="Arial" panose="020B0604020202020204" pitchFamily="34" charset="0"/>
              <a:buNone/>
              <a:defRPr sz="1600">
                <a:solidFill>
                  <a:srgbClr val="25384A"/>
                </a:solidFill>
                <a:latin typeface="Gotham" panose="02000604030000020004" pitchFamily="2" charset="0"/>
              </a:defRPr>
            </a:lvl3pPr>
            <a:lvl4pPr marL="1371600" indent="0">
              <a:buFont typeface="Arial" panose="020B0604020202020204" pitchFamily="34" charset="0"/>
              <a:buNone/>
              <a:defRPr sz="1500">
                <a:solidFill>
                  <a:srgbClr val="25384A"/>
                </a:solidFill>
                <a:latin typeface="Gotham" panose="02000604030000020004" pitchFamily="2" charset="0"/>
              </a:defRPr>
            </a:lvl4pPr>
            <a:lvl5pPr marL="1828800" indent="0">
              <a:buFont typeface="Arial" panose="020B0604020202020204" pitchFamily="34" charset="0"/>
              <a:buNone/>
              <a:defRPr sz="1400">
                <a:solidFill>
                  <a:srgbClr val="25384A"/>
                </a:solidFill>
                <a:latin typeface="Gotham" panose="02000604030000020004" pitchFamily="2" charset="0"/>
              </a:defRPr>
            </a:lvl5pPr>
          </a:lstStyle>
          <a:p>
            <a:pPr lvl="0"/>
            <a:r>
              <a:rPr lang="en-GB" dirty="0"/>
              <a:t>Add body copy</a:t>
            </a:r>
          </a:p>
        </p:txBody>
      </p:sp>
      <p:sp>
        <p:nvSpPr>
          <p:cNvPr id="4" name="Text Placeholder 4">
            <a:extLst>
              <a:ext uri="{FF2B5EF4-FFF2-40B4-BE49-F238E27FC236}">
                <a16:creationId xmlns:a16="http://schemas.microsoft.com/office/drawing/2014/main" id="{E36C03B4-4029-8BD8-280F-FBE754F4329F}"/>
              </a:ext>
            </a:extLst>
          </p:cNvPr>
          <p:cNvSpPr>
            <a:spLocks noGrp="1"/>
          </p:cNvSpPr>
          <p:nvPr>
            <p:ph type="body" sz="quarter" idx="17" hasCustomPrompt="1"/>
          </p:nvPr>
        </p:nvSpPr>
        <p:spPr>
          <a:xfrm>
            <a:off x="1267967" y="3189579"/>
            <a:ext cx="4261977" cy="393622"/>
          </a:xfrm>
        </p:spPr>
        <p:txBody>
          <a:bodyPr>
            <a:noAutofit/>
          </a:bodyPr>
          <a:lstStyle>
            <a:lvl1pPr marL="0" indent="0">
              <a:buNone/>
              <a:defRPr sz="1800" b="1">
                <a:solidFill>
                  <a:srgbClr val="25384A"/>
                </a:solidFill>
                <a:latin typeface="Gotham" panose="02000604030000020004" pitchFamily="2" charset="0"/>
              </a:defRPr>
            </a:lvl1pPr>
            <a:lvl2pPr marL="457200" indent="0">
              <a:buNone/>
              <a:defRPr sz="1600" b="1">
                <a:solidFill>
                  <a:srgbClr val="25384A"/>
                </a:solidFill>
                <a:latin typeface="Gotham" panose="02000604030000020004" pitchFamily="2" charset="0"/>
              </a:defRPr>
            </a:lvl2pPr>
            <a:lvl3pPr marL="914400" indent="0">
              <a:buNone/>
              <a:defRPr sz="1400" b="1">
                <a:solidFill>
                  <a:srgbClr val="25384A"/>
                </a:solidFill>
                <a:latin typeface="Gotham" panose="02000604030000020004" pitchFamily="2" charset="0"/>
              </a:defRPr>
            </a:lvl3pPr>
            <a:lvl4pPr marL="1371600" indent="0">
              <a:buNone/>
              <a:defRPr sz="1200" b="1">
                <a:solidFill>
                  <a:srgbClr val="25384A"/>
                </a:solidFill>
                <a:latin typeface="Gotham" panose="02000604030000020004" pitchFamily="2" charset="0"/>
              </a:defRPr>
            </a:lvl4pPr>
            <a:lvl5pPr marL="1828800" indent="0">
              <a:buNone/>
              <a:defRPr sz="1200" b="1">
                <a:solidFill>
                  <a:srgbClr val="25384A"/>
                </a:solidFill>
                <a:latin typeface="Gotham" panose="02000604030000020004" pitchFamily="2" charset="0"/>
              </a:defRPr>
            </a:lvl5pPr>
          </a:lstStyle>
          <a:p>
            <a:pPr lvl="0"/>
            <a:r>
              <a:rPr lang="en-GB" dirty="0"/>
              <a:t>Sub headline or lead para</a:t>
            </a:r>
            <a:endParaRPr lang="en-US" dirty="0"/>
          </a:p>
        </p:txBody>
      </p:sp>
      <p:sp>
        <p:nvSpPr>
          <p:cNvPr id="6" name="Text Placeholder 5">
            <a:extLst>
              <a:ext uri="{FF2B5EF4-FFF2-40B4-BE49-F238E27FC236}">
                <a16:creationId xmlns:a16="http://schemas.microsoft.com/office/drawing/2014/main" id="{4568D267-A099-8F3B-2428-E6331A53B3AE}"/>
              </a:ext>
            </a:extLst>
          </p:cNvPr>
          <p:cNvSpPr>
            <a:spLocks noGrp="1"/>
          </p:cNvSpPr>
          <p:nvPr>
            <p:ph type="body" sz="quarter" idx="18" hasCustomPrompt="1"/>
          </p:nvPr>
        </p:nvSpPr>
        <p:spPr>
          <a:xfrm>
            <a:off x="1267966" y="1824192"/>
            <a:ext cx="4261978" cy="497173"/>
          </a:xfrm>
        </p:spPr>
        <p:txBody>
          <a:bodyPr>
            <a:normAutofit/>
          </a:bodyPr>
          <a:lstStyle>
            <a:lvl1pPr marL="0" indent="0">
              <a:buNone/>
              <a:defRPr sz="2800" cap="all" spc="600" baseline="0">
                <a:solidFill>
                  <a:srgbClr val="25384A"/>
                </a:solidFill>
                <a:latin typeface="Gotham" panose="02000604030000020004" pitchFamily="2" charset="0"/>
              </a:defRPr>
            </a:lvl1pPr>
            <a:lvl2pPr marL="457200" indent="0">
              <a:buNone/>
              <a:defRPr>
                <a:latin typeface="Gotham" panose="02000604030000020004" pitchFamily="2" charset="0"/>
              </a:defRPr>
            </a:lvl2pPr>
            <a:lvl3pPr marL="914400" indent="0">
              <a:buNone/>
              <a:defRPr>
                <a:latin typeface="Gotham" panose="02000604030000020004" pitchFamily="2" charset="0"/>
              </a:defRPr>
            </a:lvl3pPr>
            <a:lvl4pPr marL="1371600" indent="0">
              <a:buNone/>
              <a:defRPr>
                <a:latin typeface="Gotham" panose="02000604030000020004" pitchFamily="2" charset="0"/>
              </a:defRPr>
            </a:lvl4pPr>
            <a:lvl5pPr marL="1828800" indent="0">
              <a:buNone/>
              <a:defRPr>
                <a:latin typeface="Gotham" panose="02000604030000020004" pitchFamily="2" charset="0"/>
              </a:defRPr>
            </a:lvl5pPr>
          </a:lstStyle>
          <a:p>
            <a:pPr lvl="0"/>
            <a:r>
              <a:rPr lang="en-GB" dirty="0"/>
              <a:t>Headline</a:t>
            </a:r>
            <a:endParaRPr lang="en-US" dirty="0"/>
          </a:p>
        </p:txBody>
      </p:sp>
      <p:sp>
        <p:nvSpPr>
          <p:cNvPr id="8" name="Text Placeholder 5">
            <a:extLst>
              <a:ext uri="{FF2B5EF4-FFF2-40B4-BE49-F238E27FC236}">
                <a16:creationId xmlns:a16="http://schemas.microsoft.com/office/drawing/2014/main" id="{6797D8A9-68F0-5AB4-FE04-0067A7F9B3FF}"/>
              </a:ext>
            </a:extLst>
          </p:cNvPr>
          <p:cNvSpPr>
            <a:spLocks noGrp="1"/>
          </p:cNvSpPr>
          <p:nvPr>
            <p:ph type="body" sz="quarter" idx="19" hasCustomPrompt="1"/>
          </p:nvPr>
        </p:nvSpPr>
        <p:spPr>
          <a:xfrm>
            <a:off x="1267966" y="2354544"/>
            <a:ext cx="4261978" cy="542893"/>
          </a:xfrm>
        </p:spPr>
        <p:txBody>
          <a:bodyPr>
            <a:normAutofit/>
          </a:bodyPr>
          <a:lstStyle>
            <a:lvl1pPr marL="0" indent="0">
              <a:buNone/>
              <a:defRPr sz="2800" b="1" cap="all" spc="600" baseline="0">
                <a:solidFill>
                  <a:srgbClr val="25384A"/>
                </a:solidFill>
                <a:latin typeface="Gotham" panose="02000604030000020004" pitchFamily="2" charset="0"/>
              </a:defRPr>
            </a:lvl1pPr>
            <a:lvl2pPr marL="457200" indent="0">
              <a:buNone/>
              <a:defRPr>
                <a:latin typeface="Gotham" panose="02000604030000020004" pitchFamily="2" charset="0"/>
              </a:defRPr>
            </a:lvl2pPr>
            <a:lvl3pPr marL="914400" indent="0">
              <a:buNone/>
              <a:defRPr>
                <a:latin typeface="Gotham" panose="02000604030000020004" pitchFamily="2" charset="0"/>
              </a:defRPr>
            </a:lvl3pPr>
            <a:lvl4pPr marL="1371600" indent="0">
              <a:buNone/>
              <a:defRPr>
                <a:latin typeface="Gotham" panose="02000604030000020004" pitchFamily="2" charset="0"/>
              </a:defRPr>
            </a:lvl4pPr>
            <a:lvl5pPr marL="1828800" indent="0">
              <a:buNone/>
              <a:defRPr>
                <a:latin typeface="Gotham" panose="02000604030000020004" pitchFamily="2" charset="0"/>
              </a:defRPr>
            </a:lvl5pPr>
          </a:lstStyle>
          <a:p>
            <a:pPr lvl="0"/>
            <a:r>
              <a:rPr lang="en-GB" dirty="0"/>
              <a:t>Headline</a:t>
            </a:r>
            <a:endParaRPr lang="en-US" dirty="0"/>
          </a:p>
        </p:txBody>
      </p:sp>
      <p:sp>
        <p:nvSpPr>
          <p:cNvPr id="9" name="Date Placeholder 8">
            <a:extLst>
              <a:ext uri="{FF2B5EF4-FFF2-40B4-BE49-F238E27FC236}">
                <a16:creationId xmlns:a16="http://schemas.microsoft.com/office/drawing/2014/main" id="{F50ACBAE-A426-3C66-F53C-C46A4A982904}"/>
              </a:ext>
            </a:extLst>
          </p:cNvPr>
          <p:cNvSpPr>
            <a:spLocks noGrp="1"/>
          </p:cNvSpPr>
          <p:nvPr>
            <p:ph type="dt" sz="half" idx="20"/>
          </p:nvPr>
        </p:nvSpPr>
        <p:spPr/>
        <p:txBody>
          <a:bodyPr/>
          <a:lstStyle/>
          <a:p>
            <a:endParaRPr lang="en-US"/>
          </a:p>
        </p:txBody>
      </p:sp>
      <p:sp>
        <p:nvSpPr>
          <p:cNvPr id="10" name="Footer Placeholder 9">
            <a:extLst>
              <a:ext uri="{FF2B5EF4-FFF2-40B4-BE49-F238E27FC236}">
                <a16:creationId xmlns:a16="http://schemas.microsoft.com/office/drawing/2014/main" id="{310216C7-33CC-60B0-6789-19D4F9B17777}"/>
              </a:ext>
            </a:extLst>
          </p:cNvPr>
          <p:cNvSpPr>
            <a:spLocks noGrp="1"/>
          </p:cNvSpPr>
          <p:nvPr>
            <p:ph type="ftr" sz="quarter" idx="21"/>
          </p:nvPr>
        </p:nvSpPr>
        <p:spPr/>
        <p:txBody>
          <a:bodyPr/>
          <a:lstStyle/>
          <a:p>
            <a:r>
              <a:rPr lang="en-US"/>
              <a:t>Presentation Name | Date | Version 0.0</a:t>
            </a:r>
            <a:endParaRPr lang="en-US" dirty="0"/>
          </a:p>
        </p:txBody>
      </p:sp>
      <p:sp>
        <p:nvSpPr>
          <p:cNvPr id="11" name="Slide Number Placeholder 10">
            <a:extLst>
              <a:ext uri="{FF2B5EF4-FFF2-40B4-BE49-F238E27FC236}">
                <a16:creationId xmlns:a16="http://schemas.microsoft.com/office/drawing/2014/main" id="{A303342F-3661-B01D-B964-72620732927F}"/>
              </a:ext>
            </a:extLst>
          </p:cNvPr>
          <p:cNvSpPr>
            <a:spLocks noGrp="1"/>
          </p:cNvSpPr>
          <p:nvPr>
            <p:ph type="sldNum" sz="quarter" idx="22"/>
          </p:nvPr>
        </p:nvSpPr>
        <p:spPr/>
        <p:txBody>
          <a:bodyPr/>
          <a:lstStyle/>
          <a:p>
            <a:fld id="{583DDE54-A93F-264A-8772-B0E2E830415F}" type="slidenum">
              <a:rPr lang="en-US" smtClean="0"/>
              <a:t>‹#›</a:t>
            </a:fld>
            <a:endParaRPr lang="en-US" dirty="0"/>
          </a:p>
        </p:txBody>
      </p:sp>
    </p:spTree>
    <p:extLst>
      <p:ext uri="{BB962C8B-B14F-4D97-AF65-F5344CB8AC3E}">
        <p14:creationId xmlns:p14="http://schemas.microsoft.com/office/powerpoint/2010/main" val="295859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 Image &amp; Text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0762-2658-BA91-BF54-8C5E011303C8}"/>
              </a:ext>
            </a:extLst>
          </p:cNvPr>
          <p:cNvSpPr>
            <a:spLocks noGrp="1"/>
          </p:cNvSpPr>
          <p:nvPr>
            <p:ph type="ctrTitle" hasCustomPrompt="1"/>
          </p:nvPr>
        </p:nvSpPr>
        <p:spPr>
          <a:xfrm>
            <a:off x="676655" y="494452"/>
            <a:ext cx="8595361" cy="550577"/>
          </a:xfrm>
        </p:spPr>
        <p:txBody>
          <a:bodyPr anchor="ctr">
            <a:noAutofit/>
          </a:bodyPr>
          <a:lstStyle>
            <a:lvl1pPr algn="l">
              <a:lnSpc>
                <a:spcPct val="100000"/>
              </a:lnSpc>
              <a:defRPr sz="2200" cap="all" spc="600" baseline="0">
                <a:solidFill>
                  <a:srgbClr val="25384A"/>
                </a:solidFill>
                <a:latin typeface="Gotham" panose="02000604030000020004" pitchFamily="2" charset="0"/>
              </a:defRPr>
            </a:lvl1pPr>
          </a:lstStyle>
          <a:p>
            <a:r>
              <a:rPr lang="en-GB" dirty="0"/>
              <a:t>Multi Image &amp; Text Slide</a:t>
            </a:r>
            <a:endParaRPr lang="en-US" dirty="0"/>
          </a:p>
        </p:txBody>
      </p:sp>
      <p:pic>
        <p:nvPicPr>
          <p:cNvPr id="7" name="Picture 6">
            <a:extLst>
              <a:ext uri="{FF2B5EF4-FFF2-40B4-BE49-F238E27FC236}">
                <a16:creationId xmlns:a16="http://schemas.microsoft.com/office/drawing/2014/main" id="{377429F4-9DF5-8042-BC0C-1B1126301FD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407516" y="0"/>
            <a:ext cx="3784481" cy="1207686"/>
          </a:xfrm>
          <a:prstGeom prst="rect">
            <a:avLst/>
          </a:prstGeom>
        </p:spPr>
      </p:pic>
      <p:sp>
        <p:nvSpPr>
          <p:cNvPr id="12" name="Picture Placeholder 11">
            <a:extLst>
              <a:ext uri="{FF2B5EF4-FFF2-40B4-BE49-F238E27FC236}">
                <a16:creationId xmlns:a16="http://schemas.microsoft.com/office/drawing/2014/main" id="{B6DD6E06-5250-16B9-ED59-FEA27A834A2F}"/>
              </a:ext>
            </a:extLst>
          </p:cNvPr>
          <p:cNvSpPr>
            <a:spLocks noGrp="1"/>
          </p:cNvSpPr>
          <p:nvPr>
            <p:ph type="pic" sz="quarter" idx="16" hasCustomPrompt="1"/>
          </p:nvPr>
        </p:nvSpPr>
        <p:spPr>
          <a:xfrm>
            <a:off x="3135840" y="2024743"/>
            <a:ext cx="2351313" cy="1823531"/>
          </a:xfrm>
        </p:spPr>
        <p:txBody>
          <a:bodyPr anchor="ctr">
            <a:normAutofit/>
          </a:bodyPr>
          <a:lstStyle>
            <a:lvl1pPr marL="0" indent="0" algn="ctr">
              <a:buNone/>
              <a:defRPr sz="1800">
                <a:solidFill>
                  <a:srgbClr val="25384A"/>
                </a:solidFill>
                <a:latin typeface="Gotham" panose="02000604030000020004" pitchFamily="2" charset="0"/>
              </a:defRPr>
            </a:lvl1pPr>
          </a:lstStyle>
          <a:p>
            <a:r>
              <a:rPr lang="en-US" dirty="0"/>
              <a:t>Add Image</a:t>
            </a:r>
          </a:p>
        </p:txBody>
      </p:sp>
      <p:sp>
        <p:nvSpPr>
          <p:cNvPr id="3" name="Text Placeholder 3">
            <a:extLst>
              <a:ext uri="{FF2B5EF4-FFF2-40B4-BE49-F238E27FC236}">
                <a16:creationId xmlns:a16="http://schemas.microsoft.com/office/drawing/2014/main" id="{DAA00B76-43CA-36C5-E67D-3B0C41245C7E}"/>
              </a:ext>
            </a:extLst>
          </p:cNvPr>
          <p:cNvSpPr>
            <a:spLocks noGrp="1"/>
          </p:cNvSpPr>
          <p:nvPr>
            <p:ph type="body" sz="quarter" idx="14" hasCustomPrompt="1"/>
          </p:nvPr>
        </p:nvSpPr>
        <p:spPr>
          <a:xfrm>
            <a:off x="2802853" y="4694792"/>
            <a:ext cx="3017286" cy="1406560"/>
          </a:xfrm>
        </p:spPr>
        <p:txBody>
          <a:bodyPr>
            <a:normAutofit/>
          </a:bodyPr>
          <a:lstStyle>
            <a:lvl1pPr marL="0" indent="0" algn="ctr">
              <a:buFont typeface="Arial" panose="020B0604020202020204" pitchFamily="34" charset="0"/>
              <a:buNone/>
              <a:defRPr sz="1500">
                <a:solidFill>
                  <a:srgbClr val="25384A"/>
                </a:solidFill>
                <a:latin typeface="Gotham" panose="02000604030000020004" pitchFamily="2" charset="0"/>
              </a:defRPr>
            </a:lvl1pPr>
            <a:lvl2pPr marL="457200" indent="0">
              <a:buFont typeface="Arial" panose="020B0604020202020204" pitchFamily="34" charset="0"/>
              <a:buNone/>
              <a:defRPr sz="1800">
                <a:solidFill>
                  <a:srgbClr val="25384A"/>
                </a:solidFill>
                <a:latin typeface="Gotham" panose="02000604030000020004" pitchFamily="2" charset="0"/>
              </a:defRPr>
            </a:lvl2pPr>
            <a:lvl3pPr marL="914400" indent="0">
              <a:buFont typeface="Arial" panose="020B0604020202020204" pitchFamily="34" charset="0"/>
              <a:buNone/>
              <a:defRPr sz="1600">
                <a:solidFill>
                  <a:srgbClr val="25384A"/>
                </a:solidFill>
                <a:latin typeface="Gotham" panose="02000604030000020004" pitchFamily="2" charset="0"/>
              </a:defRPr>
            </a:lvl3pPr>
            <a:lvl4pPr marL="1371600" indent="0">
              <a:buFont typeface="Arial" panose="020B0604020202020204" pitchFamily="34" charset="0"/>
              <a:buNone/>
              <a:defRPr sz="1500">
                <a:solidFill>
                  <a:srgbClr val="25384A"/>
                </a:solidFill>
                <a:latin typeface="Gotham" panose="02000604030000020004" pitchFamily="2" charset="0"/>
              </a:defRPr>
            </a:lvl4pPr>
            <a:lvl5pPr marL="1828800" indent="0">
              <a:buFont typeface="Arial" panose="020B0604020202020204" pitchFamily="34" charset="0"/>
              <a:buNone/>
              <a:defRPr sz="1400">
                <a:solidFill>
                  <a:srgbClr val="25384A"/>
                </a:solidFill>
                <a:latin typeface="Gotham" panose="02000604030000020004" pitchFamily="2" charset="0"/>
              </a:defRPr>
            </a:lvl5pPr>
          </a:lstStyle>
          <a:p>
            <a:pPr lvl="0"/>
            <a:r>
              <a:rPr lang="en-GB" dirty="0"/>
              <a:t>Add body copy</a:t>
            </a:r>
          </a:p>
        </p:txBody>
      </p:sp>
      <p:sp>
        <p:nvSpPr>
          <p:cNvPr id="4" name="Text Placeholder 4">
            <a:extLst>
              <a:ext uri="{FF2B5EF4-FFF2-40B4-BE49-F238E27FC236}">
                <a16:creationId xmlns:a16="http://schemas.microsoft.com/office/drawing/2014/main" id="{E36C03B4-4029-8BD8-280F-FBE754F4329F}"/>
              </a:ext>
            </a:extLst>
          </p:cNvPr>
          <p:cNvSpPr>
            <a:spLocks noGrp="1"/>
          </p:cNvSpPr>
          <p:nvPr>
            <p:ph type="body" sz="quarter" idx="17" hasCustomPrompt="1"/>
          </p:nvPr>
        </p:nvSpPr>
        <p:spPr>
          <a:xfrm>
            <a:off x="2802853" y="3996244"/>
            <a:ext cx="3017286" cy="550577"/>
          </a:xfrm>
        </p:spPr>
        <p:txBody>
          <a:bodyPr>
            <a:noAutofit/>
          </a:bodyPr>
          <a:lstStyle>
            <a:lvl1pPr marL="0" indent="0" algn="ctr">
              <a:buNone/>
              <a:defRPr sz="1800" b="1">
                <a:solidFill>
                  <a:srgbClr val="25384A"/>
                </a:solidFill>
                <a:latin typeface="Gotham" panose="02000604030000020004" pitchFamily="2" charset="0"/>
              </a:defRPr>
            </a:lvl1pPr>
            <a:lvl2pPr marL="457200" indent="0">
              <a:buNone/>
              <a:defRPr sz="1600" b="1">
                <a:solidFill>
                  <a:srgbClr val="25384A"/>
                </a:solidFill>
                <a:latin typeface="Gotham" panose="02000604030000020004" pitchFamily="2" charset="0"/>
              </a:defRPr>
            </a:lvl2pPr>
            <a:lvl3pPr marL="914400" indent="0">
              <a:buNone/>
              <a:defRPr sz="1400" b="1">
                <a:solidFill>
                  <a:srgbClr val="25384A"/>
                </a:solidFill>
                <a:latin typeface="Gotham" panose="02000604030000020004" pitchFamily="2" charset="0"/>
              </a:defRPr>
            </a:lvl3pPr>
            <a:lvl4pPr marL="1371600" indent="0">
              <a:buNone/>
              <a:defRPr sz="1200" b="1">
                <a:solidFill>
                  <a:srgbClr val="25384A"/>
                </a:solidFill>
                <a:latin typeface="Gotham" panose="02000604030000020004" pitchFamily="2" charset="0"/>
              </a:defRPr>
            </a:lvl4pPr>
            <a:lvl5pPr marL="1828800" indent="0">
              <a:buNone/>
              <a:defRPr sz="1200" b="1">
                <a:solidFill>
                  <a:srgbClr val="25384A"/>
                </a:solidFill>
                <a:latin typeface="Gotham" panose="02000604030000020004" pitchFamily="2" charset="0"/>
              </a:defRPr>
            </a:lvl5pPr>
          </a:lstStyle>
          <a:p>
            <a:pPr lvl="0"/>
            <a:r>
              <a:rPr lang="en-GB" dirty="0"/>
              <a:t>Sub headline or lead para</a:t>
            </a:r>
            <a:endParaRPr lang="en-US" dirty="0"/>
          </a:p>
        </p:txBody>
      </p:sp>
      <p:sp>
        <p:nvSpPr>
          <p:cNvPr id="5" name="Picture Placeholder 11">
            <a:extLst>
              <a:ext uri="{FF2B5EF4-FFF2-40B4-BE49-F238E27FC236}">
                <a16:creationId xmlns:a16="http://schemas.microsoft.com/office/drawing/2014/main" id="{15866723-0A56-97AA-F037-1A948964004F}"/>
              </a:ext>
            </a:extLst>
          </p:cNvPr>
          <p:cNvSpPr>
            <a:spLocks noGrp="1"/>
          </p:cNvSpPr>
          <p:nvPr>
            <p:ph type="pic" sz="quarter" idx="18" hasCustomPrompt="1"/>
          </p:nvPr>
        </p:nvSpPr>
        <p:spPr>
          <a:xfrm>
            <a:off x="6836983" y="2024743"/>
            <a:ext cx="2351313" cy="1823531"/>
          </a:xfrm>
        </p:spPr>
        <p:txBody>
          <a:bodyPr anchor="ctr">
            <a:normAutofit/>
          </a:bodyPr>
          <a:lstStyle>
            <a:lvl1pPr marL="0" indent="0" algn="ctr">
              <a:buNone/>
              <a:defRPr sz="1800">
                <a:solidFill>
                  <a:srgbClr val="25384A"/>
                </a:solidFill>
                <a:latin typeface="Gotham" panose="02000604030000020004" pitchFamily="2" charset="0"/>
              </a:defRPr>
            </a:lvl1pPr>
          </a:lstStyle>
          <a:p>
            <a:r>
              <a:rPr lang="en-US" dirty="0"/>
              <a:t>Add Image</a:t>
            </a:r>
          </a:p>
        </p:txBody>
      </p:sp>
      <p:sp>
        <p:nvSpPr>
          <p:cNvPr id="9" name="Text Placeholder 3">
            <a:extLst>
              <a:ext uri="{FF2B5EF4-FFF2-40B4-BE49-F238E27FC236}">
                <a16:creationId xmlns:a16="http://schemas.microsoft.com/office/drawing/2014/main" id="{39F8498B-8676-F875-5778-A2879ED90684}"/>
              </a:ext>
            </a:extLst>
          </p:cNvPr>
          <p:cNvSpPr>
            <a:spLocks noGrp="1"/>
          </p:cNvSpPr>
          <p:nvPr>
            <p:ph type="body" sz="quarter" idx="19" hasCustomPrompt="1"/>
          </p:nvPr>
        </p:nvSpPr>
        <p:spPr>
          <a:xfrm>
            <a:off x="6503996" y="4694792"/>
            <a:ext cx="3017286" cy="1406560"/>
          </a:xfrm>
        </p:spPr>
        <p:txBody>
          <a:bodyPr>
            <a:normAutofit/>
          </a:bodyPr>
          <a:lstStyle>
            <a:lvl1pPr marL="0" indent="0" algn="ctr">
              <a:buFont typeface="Arial" panose="020B0604020202020204" pitchFamily="34" charset="0"/>
              <a:buNone/>
              <a:defRPr sz="1500">
                <a:solidFill>
                  <a:srgbClr val="25384A"/>
                </a:solidFill>
                <a:latin typeface="Gotham" panose="02000604030000020004" pitchFamily="2" charset="0"/>
              </a:defRPr>
            </a:lvl1pPr>
            <a:lvl2pPr marL="457200" indent="0">
              <a:buFont typeface="Arial" panose="020B0604020202020204" pitchFamily="34" charset="0"/>
              <a:buNone/>
              <a:defRPr sz="1800">
                <a:solidFill>
                  <a:srgbClr val="25384A"/>
                </a:solidFill>
                <a:latin typeface="Gotham" panose="02000604030000020004" pitchFamily="2" charset="0"/>
              </a:defRPr>
            </a:lvl2pPr>
            <a:lvl3pPr marL="914400" indent="0">
              <a:buFont typeface="Arial" panose="020B0604020202020204" pitchFamily="34" charset="0"/>
              <a:buNone/>
              <a:defRPr sz="1600">
                <a:solidFill>
                  <a:srgbClr val="25384A"/>
                </a:solidFill>
                <a:latin typeface="Gotham" panose="02000604030000020004" pitchFamily="2" charset="0"/>
              </a:defRPr>
            </a:lvl3pPr>
            <a:lvl4pPr marL="1371600" indent="0">
              <a:buFont typeface="Arial" panose="020B0604020202020204" pitchFamily="34" charset="0"/>
              <a:buNone/>
              <a:defRPr sz="1500">
                <a:solidFill>
                  <a:srgbClr val="25384A"/>
                </a:solidFill>
                <a:latin typeface="Gotham" panose="02000604030000020004" pitchFamily="2" charset="0"/>
              </a:defRPr>
            </a:lvl4pPr>
            <a:lvl5pPr marL="1828800" indent="0">
              <a:buFont typeface="Arial" panose="020B0604020202020204" pitchFamily="34" charset="0"/>
              <a:buNone/>
              <a:defRPr sz="1400">
                <a:solidFill>
                  <a:srgbClr val="25384A"/>
                </a:solidFill>
                <a:latin typeface="Gotham" panose="02000604030000020004" pitchFamily="2" charset="0"/>
              </a:defRPr>
            </a:lvl5pPr>
          </a:lstStyle>
          <a:p>
            <a:pPr lvl="0"/>
            <a:r>
              <a:rPr lang="en-GB" dirty="0"/>
              <a:t>Add body copy</a:t>
            </a:r>
          </a:p>
        </p:txBody>
      </p:sp>
      <p:sp>
        <p:nvSpPr>
          <p:cNvPr id="10" name="Text Placeholder 4">
            <a:extLst>
              <a:ext uri="{FF2B5EF4-FFF2-40B4-BE49-F238E27FC236}">
                <a16:creationId xmlns:a16="http://schemas.microsoft.com/office/drawing/2014/main" id="{AAF8B233-6FC3-778E-C486-D8B9E611A3ED}"/>
              </a:ext>
            </a:extLst>
          </p:cNvPr>
          <p:cNvSpPr>
            <a:spLocks noGrp="1"/>
          </p:cNvSpPr>
          <p:nvPr>
            <p:ph type="body" sz="quarter" idx="20" hasCustomPrompt="1"/>
          </p:nvPr>
        </p:nvSpPr>
        <p:spPr>
          <a:xfrm>
            <a:off x="6503996" y="3996244"/>
            <a:ext cx="3017286" cy="550577"/>
          </a:xfrm>
        </p:spPr>
        <p:txBody>
          <a:bodyPr>
            <a:noAutofit/>
          </a:bodyPr>
          <a:lstStyle>
            <a:lvl1pPr marL="0" indent="0" algn="ctr">
              <a:buNone/>
              <a:defRPr sz="1800" b="1">
                <a:solidFill>
                  <a:srgbClr val="25384A"/>
                </a:solidFill>
                <a:latin typeface="Gotham" panose="02000604030000020004" pitchFamily="2" charset="0"/>
              </a:defRPr>
            </a:lvl1pPr>
            <a:lvl2pPr marL="457200" indent="0">
              <a:buNone/>
              <a:defRPr sz="1600" b="1">
                <a:solidFill>
                  <a:srgbClr val="25384A"/>
                </a:solidFill>
                <a:latin typeface="Gotham" panose="02000604030000020004" pitchFamily="2" charset="0"/>
              </a:defRPr>
            </a:lvl2pPr>
            <a:lvl3pPr marL="914400" indent="0">
              <a:buNone/>
              <a:defRPr sz="1400" b="1">
                <a:solidFill>
                  <a:srgbClr val="25384A"/>
                </a:solidFill>
                <a:latin typeface="Gotham" panose="02000604030000020004" pitchFamily="2" charset="0"/>
              </a:defRPr>
            </a:lvl3pPr>
            <a:lvl4pPr marL="1371600" indent="0">
              <a:buNone/>
              <a:defRPr sz="1200" b="1">
                <a:solidFill>
                  <a:srgbClr val="25384A"/>
                </a:solidFill>
                <a:latin typeface="Gotham" panose="02000604030000020004" pitchFamily="2" charset="0"/>
              </a:defRPr>
            </a:lvl4pPr>
            <a:lvl5pPr marL="1828800" indent="0">
              <a:buNone/>
              <a:defRPr sz="1200" b="1">
                <a:solidFill>
                  <a:srgbClr val="25384A"/>
                </a:solidFill>
                <a:latin typeface="Gotham" panose="02000604030000020004" pitchFamily="2" charset="0"/>
              </a:defRPr>
            </a:lvl5pPr>
          </a:lstStyle>
          <a:p>
            <a:pPr lvl="0"/>
            <a:r>
              <a:rPr lang="en-GB" dirty="0"/>
              <a:t>Sub headline or lead para</a:t>
            </a:r>
            <a:endParaRPr lang="en-US" dirty="0"/>
          </a:p>
        </p:txBody>
      </p:sp>
      <p:sp>
        <p:nvSpPr>
          <p:cNvPr id="8" name="Date Placeholder 7">
            <a:extLst>
              <a:ext uri="{FF2B5EF4-FFF2-40B4-BE49-F238E27FC236}">
                <a16:creationId xmlns:a16="http://schemas.microsoft.com/office/drawing/2014/main" id="{FD7262C5-33FF-E40D-3228-2E6BACD56547}"/>
              </a:ext>
            </a:extLst>
          </p:cNvPr>
          <p:cNvSpPr>
            <a:spLocks noGrp="1"/>
          </p:cNvSpPr>
          <p:nvPr>
            <p:ph type="dt" sz="half" idx="21"/>
          </p:nvPr>
        </p:nvSpPr>
        <p:spPr/>
        <p:txBody>
          <a:bodyPr/>
          <a:lstStyle/>
          <a:p>
            <a:endParaRPr lang="en-US"/>
          </a:p>
        </p:txBody>
      </p:sp>
      <p:sp>
        <p:nvSpPr>
          <p:cNvPr id="11" name="Footer Placeholder 10">
            <a:extLst>
              <a:ext uri="{FF2B5EF4-FFF2-40B4-BE49-F238E27FC236}">
                <a16:creationId xmlns:a16="http://schemas.microsoft.com/office/drawing/2014/main" id="{5B3D4B72-B997-042F-1906-626BD8E43481}"/>
              </a:ext>
            </a:extLst>
          </p:cNvPr>
          <p:cNvSpPr>
            <a:spLocks noGrp="1"/>
          </p:cNvSpPr>
          <p:nvPr>
            <p:ph type="ftr" sz="quarter" idx="22"/>
          </p:nvPr>
        </p:nvSpPr>
        <p:spPr/>
        <p:txBody>
          <a:bodyPr/>
          <a:lstStyle/>
          <a:p>
            <a:r>
              <a:rPr lang="en-US"/>
              <a:t>Presentation Name | Date | Version 0.0</a:t>
            </a:r>
            <a:endParaRPr lang="en-US" dirty="0"/>
          </a:p>
        </p:txBody>
      </p:sp>
      <p:sp>
        <p:nvSpPr>
          <p:cNvPr id="14" name="Slide Number Placeholder 13">
            <a:extLst>
              <a:ext uri="{FF2B5EF4-FFF2-40B4-BE49-F238E27FC236}">
                <a16:creationId xmlns:a16="http://schemas.microsoft.com/office/drawing/2014/main" id="{E04FC15B-DB70-6EC6-BB15-BFADCD1605B8}"/>
              </a:ext>
            </a:extLst>
          </p:cNvPr>
          <p:cNvSpPr>
            <a:spLocks noGrp="1"/>
          </p:cNvSpPr>
          <p:nvPr>
            <p:ph type="sldNum" sz="quarter" idx="23"/>
          </p:nvPr>
        </p:nvSpPr>
        <p:spPr/>
        <p:txBody>
          <a:bodyPr/>
          <a:lstStyle/>
          <a:p>
            <a:fld id="{583DDE54-A93F-264A-8772-B0E2E830415F}" type="slidenum">
              <a:rPr lang="en-US" smtClean="0"/>
              <a:t>‹#›</a:t>
            </a:fld>
            <a:endParaRPr lang="en-US" dirty="0"/>
          </a:p>
        </p:txBody>
      </p:sp>
    </p:spTree>
    <p:extLst>
      <p:ext uri="{BB962C8B-B14F-4D97-AF65-F5344CB8AC3E}">
        <p14:creationId xmlns:p14="http://schemas.microsoft.com/office/powerpoint/2010/main" val="368413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FBD7CB-CF14-6807-7E0A-BD6B9815B5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3633AFE-BB0F-49EF-F4A5-D5E0B9B44F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B62E41-8DE3-D9E7-CBEC-460080CB1C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0979B890-97DE-96F2-3F4B-0FD876CE2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panose="02000604030000020004"/>
              </a:defRPr>
            </a:lvl1pPr>
          </a:lstStyle>
          <a:p>
            <a:r>
              <a:rPr lang="en-US"/>
              <a:t>Presentation Name | Date | Version 0.0</a:t>
            </a:r>
            <a:endParaRPr lang="en-US" dirty="0"/>
          </a:p>
        </p:txBody>
      </p:sp>
      <p:sp>
        <p:nvSpPr>
          <p:cNvPr id="6" name="Slide Number Placeholder 5">
            <a:extLst>
              <a:ext uri="{FF2B5EF4-FFF2-40B4-BE49-F238E27FC236}">
                <a16:creationId xmlns:a16="http://schemas.microsoft.com/office/drawing/2014/main" id="{CB66141F-0588-0901-B2E7-E7DE5E9783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Gotham" panose="02000604030000020004"/>
              </a:defRPr>
            </a:lvl1pPr>
          </a:lstStyle>
          <a:p>
            <a:fld id="{583DDE54-A93F-264A-8772-B0E2E830415F}" type="slidenum">
              <a:rPr lang="en-US" smtClean="0"/>
              <a:pPr/>
              <a:t>‹#›</a:t>
            </a:fld>
            <a:endParaRPr lang="en-US" dirty="0"/>
          </a:p>
        </p:txBody>
      </p:sp>
    </p:spTree>
    <p:extLst>
      <p:ext uri="{BB962C8B-B14F-4D97-AF65-F5344CB8AC3E}">
        <p14:creationId xmlns:p14="http://schemas.microsoft.com/office/powerpoint/2010/main" val="3558040079"/>
      </p:ext>
    </p:extLst>
  </p:cSld>
  <p:clrMap bg1="lt1" tx1="dk1" bg2="lt2" tx2="dk2" accent1="accent1" accent2="accent2" accent3="accent3" accent4="accent4" accent5="accent5" accent6="accent6" hlink="hlink" folHlink="folHlink"/>
  <p:sldLayoutIdLst>
    <p:sldLayoutId id="2147483696" r:id="rId1"/>
    <p:sldLayoutId id="2147483664" r:id="rId2"/>
    <p:sldLayoutId id="2147483665" r:id="rId3"/>
    <p:sldLayoutId id="2147483682" r:id="rId4"/>
    <p:sldLayoutId id="2147483683" r:id="rId5"/>
    <p:sldLayoutId id="2147483666" r:id="rId6"/>
    <p:sldLayoutId id="2147483670" r:id="rId7"/>
    <p:sldLayoutId id="2147483674" r:id="rId8"/>
    <p:sldLayoutId id="2147483676" r:id="rId9"/>
    <p:sldLayoutId id="2147483695" r:id="rId10"/>
    <p:sldLayoutId id="214748370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EFA6E-BCC0-7715-FFC7-5E290A8D3CA9}"/>
              </a:ext>
            </a:extLst>
          </p:cNvPr>
          <p:cNvSpPr>
            <a:spLocks noGrp="1"/>
          </p:cNvSpPr>
          <p:nvPr>
            <p:ph type="ctrTitle"/>
          </p:nvPr>
        </p:nvSpPr>
        <p:spPr>
          <a:xfrm>
            <a:off x="699274" y="1500293"/>
            <a:ext cx="6057126" cy="1411112"/>
          </a:xfrm>
        </p:spPr>
        <p:txBody>
          <a:bodyPr/>
          <a:lstStyle/>
          <a:p>
            <a:r>
              <a:rPr lang="en-GB" dirty="0"/>
              <a:t>How to create multiple choice questions for discussion</a:t>
            </a:r>
          </a:p>
        </p:txBody>
      </p:sp>
      <p:sp>
        <p:nvSpPr>
          <p:cNvPr id="6" name="Subtitle 5">
            <a:extLst>
              <a:ext uri="{FF2B5EF4-FFF2-40B4-BE49-F238E27FC236}">
                <a16:creationId xmlns:a16="http://schemas.microsoft.com/office/drawing/2014/main" id="{A1D2AD85-867E-4EC5-7B9D-5C733A0A65CD}"/>
              </a:ext>
            </a:extLst>
          </p:cNvPr>
          <p:cNvSpPr>
            <a:spLocks noGrp="1"/>
          </p:cNvSpPr>
          <p:nvPr>
            <p:ph type="subTitle" idx="1"/>
          </p:nvPr>
        </p:nvSpPr>
        <p:spPr>
          <a:xfrm>
            <a:off x="1749396" y="3149237"/>
            <a:ext cx="3753681" cy="1140177"/>
          </a:xfrm>
        </p:spPr>
        <p:txBody>
          <a:bodyPr/>
          <a:lstStyle/>
          <a:p>
            <a:r>
              <a:rPr lang="en-GB" dirty="0"/>
              <a:t>Harriet </a:t>
            </a:r>
            <a:r>
              <a:rPr lang="en-GB" dirty="0" err="1"/>
              <a:t>tenenbaum</a:t>
            </a:r>
            <a:endParaRPr lang="en-GB" dirty="0"/>
          </a:p>
        </p:txBody>
      </p:sp>
      <p:sp>
        <p:nvSpPr>
          <p:cNvPr id="8" name="TextBox 7">
            <a:extLst>
              <a:ext uri="{FF2B5EF4-FFF2-40B4-BE49-F238E27FC236}">
                <a16:creationId xmlns:a16="http://schemas.microsoft.com/office/drawing/2014/main" id="{25E1DAB1-48CD-2D67-6A6B-7FD457071740}"/>
              </a:ext>
            </a:extLst>
          </p:cNvPr>
          <p:cNvSpPr txBox="1"/>
          <p:nvPr/>
        </p:nvSpPr>
        <p:spPr>
          <a:xfrm>
            <a:off x="1310640" y="4537407"/>
            <a:ext cx="6096000" cy="1200329"/>
          </a:xfrm>
          <a:prstGeom prst="rect">
            <a:avLst/>
          </a:prstGeom>
          <a:noFill/>
        </p:spPr>
        <p:txBody>
          <a:bodyPr wrap="square">
            <a:spAutoFit/>
          </a:bodyPr>
          <a:lstStyle/>
          <a:p>
            <a:r>
              <a:rPr lang="en-GB" b="1" i="0" dirty="0">
                <a:solidFill>
                  <a:srgbClr val="FFFFFF"/>
                </a:solidFill>
                <a:effectLst/>
                <a:latin typeface="FoundersGrotesk"/>
              </a:rPr>
              <a:t>Educational dialogue for improving Foundation Year student outcomes PI: Dr. </a:t>
            </a:r>
            <a:r>
              <a:rPr lang="en-GB" b="1" dirty="0">
                <a:solidFill>
                  <a:srgbClr val="FFFFFF"/>
                </a:solidFill>
                <a:latin typeface="FoundersGrotesk"/>
              </a:rPr>
              <a:t>Marion Heron, https://www.nuffieldfoundation.org/project/educational-dialogue-for-improving-foundation-year-student-outcomes</a:t>
            </a:r>
            <a:endParaRPr lang="en-GB" b="1" i="0" dirty="0">
              <a:solidFill>
                <a:srgbClr val="FFFFFF"/>
              </a:solidFill>
              <a:effectLst/>
              <a:latin typeface="FoundersGrotesk"/>
            </a:endParaRPr>
          </a:p>
        </p:txBody>
      </p:sp>
    </p:spTree>
    <p:extLst>
      <p:ext uri="{BB962C8B-B14F-4D97-AF65-F5344CB8AC3E}">
        <p14:creationId xmlns:p14="http://schemas.microsoft.com/office/powerpoint/2010/main" val="256551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D1083-07B6-4760-7194-3AD681F54604}"/>
              </a:ext>
            </a:extLst>
          </p:cNvPr>
          <p:cNvSpPr>
            <a:spLocks noGrp="1"/>
          </p:cNvSpPr>
          <p:nvPr>
            <p:ph type="ctrTitle"/>
          </p:nvPr>
        </p:nvSpPr>
        <p:spPr>
          <a:xfrm>
            <a:off x="676655" y="494452"/>
            <a:ext cx="9595105" cy="1171788"/>
          </a:xfrm>
        </p:spPr>
        <p:txBody>
          <a:bodyPr/>
          <a:lstStyle/>
          <a:p>
            <a:r>
              <a:rPr lang="en-GB" dirty="0"/>
              <a:t>Example</a:t>
            </a:r>
            <a:br>
              <a:rPr lang="en-GB" dirty="0"/>
            </a:br>
            <a:endParaRPr lang="en-GB" dirty="0"/>
          </a:p>
        </p:txBody>
      </p:sp>
      <p:sp>
        <p:nvSpPr>
          <p:cNvPr id="3" name="Text Placeholder 2">
            <a:extLst>
              <a:ext uri="{FF2B5EF4-FFF2-40B4-BE49-F238E27FC236}">
                <a16:creationId xmlns:a16="http://schemas.microsoft.com/office/drawing/2014/main" id="{62311AAB-DCD0-BD22-55FC-8EC6074F85A0}"/>
              </a:ext>
            </a:extLst>
          </p:cNvPr>
          <p:cNvSpPr>
            <a:spLocks noGrp="1"/>
          </p:cNvSpPr>
          <p:nvPr>
            <p:ph type="body" sz="quarter" idx="14"/>
          </p:nvPr>
        </p:nvSpPr>
        <p:spPr>
          <a:xfrm>
            <a:off x="676655" y="1801678"/>
            <a:ext cx="9420226" cy="4561870"/>
          </a:xfrm>
        </p:spPr>
        <p:txBody>
          <a:bodyPr>
            <a:normAutofit fontScale="70000" lnSpcReduction="20000"/>
          </a:bodyPr>
          <a:lstStyle/>
          <a:p>
            <a:pPr fontAlgn="base"/>
            <a:r>
              <a:rPr lang="en-GB" dirty="0"/>
              <a:t>Which of the following is a true experimental design? </a:t>
            </a:r>
          </a:p>
          <a:p>
            <a:pPr marL="457200" indent="-457200" fontAlgn="base">
              <a:buFont typeface="+mj-lt"/>
              <a:buAutoNum type="alphaUcPeriod"/>
            </a:pPr>
            <a:r>
              <a:rPr lang="en-GB" dirty="0"/>
              <a:t>A researcher explores the effects of age on memory </a:t>
            </a:r>
          </a:p>
          <a:p>
            <a:pPr marL="457200" indent="-457200" fontAlgn="base">
              <a:buFont typeface="+mj-lt"/>
              <a:buAutoNum type="alphaUcPeriod"/>
            </a:pPr>
            <a:r>
              <a:rPr lang="en-GB" dirty="0"/>
              <a:t>A researcher looks at whether girls have higher achievement when they attend single-gender or mixed-gender schools. </a:t>
            </a:r>
          </a:p>
          <a:p>
            <a:pPr marL="457200" indent="-457200" fontAlgn="base">
              <a:buFont typeface="+mj-lt"/>
              <a:buAutoNum type="alphaUcPeriod"/>
            </a:pPr>
            <a:r>
              <a:rPr lang="en-GB" dirty="0"/>
              <a:t>A researcher looks at the effects of caffeine on performance by giving people caffeine or a placebo</a:t>
            </a:r>
          </a:p>
          <a:p>
            <a:pPr marL="457200" indent="-457200" fontAlgn="base">
              <a:buFont typeface="+mj-lt"/>
              <a:buAutoNum type="alphaUcPeriod"/>
            </a:pPr>
            <a:r>
              <a:rPr lang="en-GB" dirty="0"/>
              <a:t>A researcher looks at whether children who qualify for free school meals perform work on GCSEs </a:t>
            </a:r>
          </a:p>
          <a:p>
            <a:endParaRPr lang="en-GB" dirty="0"/>
          </a:p>
          <a:p>
            <a:r>
              <a:rPr lang="en-GB" dirty="0"/>
              <a:t>Answers: </a:t>
            </a:r>
          </a:p>
          <a:p>
            <a:r>
              <a:rPr lang="en-GB" dirty="0"/>
              <a:t>A: The researcher cannot manipulate the independent variable, which is age in this case. In an experimental design, the key feature is the manipulation of an independent variable by the researcher to observe its effects on a dependent variable, random assignment to different conditions. This answer is incorrect because it is a quasi-experimental design, where the researcher observes differences or correlations rather than directly manipulating the variable. </a:t>
            </a:r>
          </a:p>
          <a:p>
            <a:r>
              <a:rPr lang="en-GB" dirty="0"/>
              <a:t>B:  The researcher is comparing achievement in different types of schools (single-gender vs. mixed-gender), but the assignment to these schools is not controlled by the researcher. Assignment occurs based on multitude of different factors, none controlled by the researcher. </a:t>
            </a:r>
          </a:p>
          <a:p>
            <a:r>
              <a:rPr lang="en-GB" dirty="0"/>
              <a:t>C: This is correct because the researcher can manipulate whether people receive caffeine or not.</a:t>
            </a:r>
          </a:p>
          <a:p>
            <a:r>
              <a:rPr lang="en-GB" dirty="0"/>
              <a:t>D: This is incorrect because the researcher cannot manipulate whether children qualify for free school meals or not so this design is quasi-experimental.</a:t>
            </a:r>
          </a:p>
          <a:p>
            <a:endParaRPr lang="en-GB" dirty="0"/>
          </a:p>
          <a:p>
            <a:endParaRPr lang="en-GB" dirty="0"/>
          </a:p>
          <a:p>
            <a:endParaRPr lang="en-GB" dirty="0"/>
          </a:p>
          <a:p>
            <a:endParaRPr lang="en-GB" dirty="0"/>
          </a:p>
          <a:p>
            <a:endParaRPr lang="en-GB" dirty="0"/>
          </a:p>
          <a:p>
            <a:endParaRPr lang="en-GB" dirty="0"/>
          </a:p>
        </p:txBody>
      </p:sp>
      <p:sp>
        <p:nvSpPr>
          <p:cNvPr id="5" name="Slide Number Placeholder 4">
            <a:extLst>
              <a:ext uri="{FF2B5EF4-FFF2-40B4-BE49-F238E27FC236}">
                <a16:creationId xmlns:a16="http://schemas.microsoft.com/office/drawing/2014/main" id="{77C7625B-8FD8-B400-7384-65758FFCD1BE}"/>
              </a:ext>
            </a:extLst>
          </p:cNvPr>
          <p:cNvSpPr>
            <a:spLocks noGrp="1"/>
          </p:cNvSpPr>
          <p:nvPr>
            <p:ph type="sldNum" sz="quarter" idx="16"/>
          </p:nvPr>
        </p:nvSpPr>
        <p:spPr/>
        <p:txBody>
          <a:bodyPr/>
          <a:lstStyle/>
          <a:p>
            <a:fld id="{583DDE54-A93F-264A-8772-B0E2E830415F}" type="slidenum">
              <a:rPr lang="en-GB" smtClean="0"/>
              <a:pPr/>
              <a:t>2</a:t>
            </a:fld>
            <a:endParaRPr lang="en-GB" dirty="0"/>
          </a:p>
        </p:txBody>
      </p:sp>
    </p:spTree>
    <p:extLst>
      <p:ext uri="{BB962C8B-B14F-4D97-AF65-F5344CB8AC3E}">
        <p14:creationId xmlns:p14="http://schemas.microsoft.com/office/powerpoint/2010/main" val="222625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EB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15E8-F32A-C510-E0A2-5AD225F7F612}"/>
              </a:ext>
            </a:extLst>
          </p:cNvPr>
          <p:cNvSpPr>
            <a:spLocks noGrp="1"/>
          </p:cNvSpPr>
          <p:nvPr>
            <p:ph type="ctrTitle"/>
          </p:nvPr>
        </p:nvSpPr>
        <p:spPr/>
        <p:txBody>
          <a:bodyPr/>
          <a:lstStyle/>
          <a:p>
            <a:r>
              <a:rPr lang="en-US" dirty="0"/>
              <a:t>How to write multiple Choice questions</a:t>
            </a:r>
          </a:p>
        </p:txBody>
      </p:sp>
      <p:sp>
        <p:nvSpPr>
          <p:cNvPr id="5" name="Text Placeholder 4">
            <a:extLst>
              <a:ext uri="{FF2B5EF4-FFF2-40B4-BE49-F238E27FC236}">
                <a16:creationId xmlns:a16="http://schemas.microsoft.com/office/drawing/2014/main" id="{4520A0EF-5A62-6737-A6D2-3C08A59BBC33}"/>
              </a:ext>
            </a:extLst>
          </p:cNvPr>
          <p:cNvSpPr>
            <a:spLocks noGrp="1"/>
          </p:cNvSpPr>
          <p:nvPr>
            <p:ph type="body" sz="quarter" idx="14"/>
          </p:nvPr>
        </p:nvSpPr>
        <p:spPr/>
        <p:txBody>
          <a:bodyPr/>
          <a:lstStyle/>
          <a:p>
            <a:pPr marL="342900" indent="-342900">
              <a:buFont typeface="Arial" panose="020B0604020202020204" pitchFamily="34" charset="0"/>
              <a:buChar char="•"/>
            </a:pPr>
            <a:r>
              <a:rPr lang="en-US" dirty="0"/>
              <a:t>Similar as exams: Look at slides and course materials</a:t>
            </a:r>
          </a:p>
          <a:p>
            <a:pPr marL="342900" indent="-342900">
              <a:buFont typeface="Arial" panose="020B0604020202020204" pitchFamily="34" charset="0"/>
              <a:buChar char="•"/>
            </a:pPr>
            <a:r>
              <a:rPr lang="en-US" dirty="0"/>
              <a:t>Specific concept</a:t>
            </a:r>
          </a:p>
          <a:p>
            <a:pPr marL="342900" indent="-342900">
              <a:buFont typeface="Arial" panose="020B0604020202020204" pitchFamily="34" charset="0"/>
              <a:buChar char="•"/>
            </a:pPr>
            <a:r>
              <a:rPr lang="en-US" dirty="0"/>
              <a:t>Use a clear stem (avoid negatives)</a:t>
            </a:r>
          </a:p>
          <a:p>
            <a:pPr marL="342900" indent="-342900">
              <a:buFont typeface="Arial" panose="020B0604020202020204" pitchFamily="34" charset="0"/>
              <a:buChar char="•"/>
            </a:pPr>
            <a:r>
              <a:rPr lang="en-US" dirty="0"/>
              <a:t>One answer is best but other answers can be plausible</a:t>
            </a:r>
          </a:p>
          <a:p>
            <a:pPr marL="342900" indent="-342900">
              <a:buFont typeface="Arial" panose="020B0604020202020204" pitchFamily="34" charset="0"/>
              <a:buChar char="•"/>
            </a:pPr>
            <a:r>
              <a:rPr lang="en-US" dirty="0"/>
              <a:t>Can be information that they have covered or will cover in the future</a:t>
            </a:r>
          </a:p>
          <a:p>
            <a:r>
              <a:rPr lang="en-US" dirty="0"/>
              <a:t>	Remember that we want them to discuss rather than assess learning</a:t>
            </a:r>
          </a:p>
          <a:p>
            <a:pPr marL="342900" indent="-342900">
              <a:buFont typeface="Arial" panose="020B0604020202020204" pitchFamily="34" charset="0"/>
              <a:buChar char="•"/>
            </a:pPr>
            <a:r>
              <a:rPr lang="en-US" dirty="0"/>
              <a:t>Avoid clues</a:t>
            </a:r>
          </a:p>
          <a:p>
            <a:r>
              <a:rPr lang="en-GB" b="1" i="1" dirty="0"/>
              <a:t>These scratchcard questions are designed to stimulate discussion, not test knowledge!</a:t>
            </a:r>
            <a:r>
              <a:rPr lang="en-GB" b="1" dirty="0"/>
              <a:t> </a:t>
            </a:r>
            <a:endParaRPr lang="en-GB" dirty="0"/>
          </a:p>
          <a:p>
            <a:pPr marL="342900" indent="-3429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663BC82C-595D-B44F-96E4-23999475569C}"/>
              </a:ext>
            </a:extLst>
          </p:cNvPr>
          <p:cNvSpPr>
            <a:spLocks noGrp="1"/>
          </p:cNvSpPr>
          <p:nvPr>
            <p:ph type="sldNum" sz="quarter" idx="16"/>
          </p:nvPr>
        </p:nvSpPr>
        <p:spPr/>
        <p:txBody>
          <a:bodyPr/>
          <a:lstStyle/>
          <a:p>
            <a:fld id="{583DDE54-A93F-264A-8772-B0E2E830415F}" type="slidenum">
              <a:rPr lang="en-US" smtClean="0"/>
              <a:t>3</a:t>
            </a:fld>
            <a:endParaRPr lang="en-US"/>
          </a:p>
        </p:txBody>
      </p:sp>
    </p:spTree>
    <p:extLst>
      <p:ext uri="{BB962C8B-B14F-4D97-AF65-F5344CB8AC3E}">
        <p14:creationId xmlns:p14="http://schemas.microsoft.com/office/powerpoint/2010/main" val="1549965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9C2B-D730-F53B-C7F4-321E196D36F2}"/>
              </a:ext>
            </a:extLst>
          </p:cNvPr>
          <p:cNvSpPr>
            <a:spLocks noGrp="1"/>
          </p:cNvSpPr>
          <p:nvPr>
            <p:ph type="ctrTitle"/>
          </p:nvPr>
        </p:nvSpPr>
        <p:spPr/>
        <p:txBody>
          <a:bodyPr/>
          <a:lstStyle/>
          <a:p>
            <a:r>
              <a:rPr lang="en-GB" dirty="0"/>
              <a:t>How to write answers so that they can check</a:t>
            </a:r>
          </a:p>
        </p:txBody>
      </p:sp>
      <p:sp>
        <p:nvSpPr>
          <p:cNvPr id="3" name="Text Placeholder 2">
            <a:extLst>
              <a:ext uri="{FF2B5EF4-FFF2-40B4-BE49-F238E27FC236}">
                <a16:creationId xmlns:a16="http://schemas.microsoft.com/office/drawing/2014/main" id="{B133F85F-2CD7-0997-CA07-8FCD2CFBAC5C}"/>
              </a:ext>
            </a:extLst>
          </p:cNvPr>
          <p:cNvSpPr>
            <a:spLocks noGrp="1"/>
          </p:cNvSpPr>
          <p:nvPr>
            <p:ph type="body" sz="quarter" idx="14"/>
          </p:nvPr>
        </p:nvSpPr>
        <p:spPr/>
        <p:txBody>
          <a:bodyPr/>
          <a:lstStyle/>
          <a:p>
            <a:r>
              <a:rPr lang="en-GB" dirty="0"/>
              <a:t>Make sure that explanation does not lead to correct answer</a:t>
            </a:r>
          </a:p>
          <a:p>
            <a:r>
              <a:rPr lang="en-GB" dirty="0"/>
              <a:t>Make sure that the explanation explains the answer well even if someone has little background information.</a:t>
            </a:r>
          </a:p>
        </p:txBody>
      </p:sp>
      <p:sp>
        <p:nvSpPr>
          <p:cNvPr id="5" name="Slide Number Placeholder 4">
            <a:extLst>
              <a:ext uri="{FF2B5EF4-FFF2-40B4-BE49-F238E27FC236}">
                <a16:creationId xmlns:a16="http://schemas.microsoft.com/office/drawing/2014/main" id="{EB0BC31F-5D3E-9188-5C28-24FA246DEAC5}"/>
              </a:ext>
            </a:extLst>
          </p:cNvPr>
          <p:cNvSpPr>
            <a:spLocks noGrp="1"/>
          </p:cNvSpPr>
          <p:nvPr>
            <p:ph type="sldNum" sz="quarter" idx="16"/>
          </p:nvPr>
        </p:nvSpPr>
        <p:spPr/>
        <p:txBody>
          <a:bodyPr/>
          <a:lstStyle/>
          <a:p>
            <a:fld id="{583DDE54-A93F-264A-8772-B0E2E830415F}" type="slidenum">
              <a:rPr lang="en-GB" smtClean="0"/>
              <a:pPr/>
              <a:t>4</a:t>
            </a:fld>
            <a:endParaRPr lang="en-GB" dirty="0"/>
          </a:p>
        </p:txBody>
      </p:sp>
    </p:spTree>
    <p:extLst>
      <p:ext uri="{BB962C8B-B14F-4D97-AF65-F5344CB8AC3E}">
        <p14:creationId xmlns:p14="http://schemas.microsoft.com/office/powerpoint/2010/main" val="1133100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EE9D-6D5C-63BC-234C-6D0DFE699D03}"/>
              </a:ext>
            </a:extLst>
          </p:cNvPr>
          <p:cNvSpPr>
            <a:spLocks noGrp="1"/>
          </p:cNvSpPr>
          <p:nvPr>
            <p:ph type="ctrTitle"/>
          </p:nvPr>
        </p:nvSpPr>
        <p:spPr/>
        <p:txBody>
          <a:bodyPr/>
          <a:lstStyle/>
          <a:p>
            <a:r>
              <a:rPr lang="en-GB" dirty="0"/>
              <a:t>How to use generative AI</a:t>
            </a:r>
          </a:p>
        </p:txBody>
      </p:sp>
      <p:sp>
        <p:nvSpPr>
          <p:cNvPr id="3" name="Text Placeholder 2">
            <a:extLst>
              <a:ext uri="{FF2B5EF4-FFF2-40B4-BE49-F238E27FC236}">
                <a16:creationId xmlns:a16="http://schemas.microsoft.com/office/drawing/2014/main" id="{097448FA-D5F6-11BC-A0A7-5C9DCB2C8608}"/>
              </a:ext>
            </a:extLst>
          </p:cNvPr>
          <p:cNvSpPr>
            <a:spLocks noGrp="1"/>
          </p:cNvSpPr>
          <p:nvPr>
            <p:ph type="body" sz="quarter" idx="14"/>
          </p:nvPr>
        </p:nvSpPr>
        <p:spPr/>
        <p:txBody>
          <a:bodyPr/>
          <a:lstStyle/>
          <a:p>
            <a:r>
              <a:rPr lang="en-GB" dirty="0"/>
              <a:t>Ask it answer the question</a:t>
            </a:r>
          </a:p>
          <a:p>
            <a:r>
              <a:rPr lang="en-GB" dirty="0"/>
              <a:t>It could generate answers, but check them and also make sure that they do not give away the answer</a:t>
            </a:r>
          </a:p>
        </p:txBody>
      </p:sp>
      <p:sp>
        <p:nvSpPr>
          <p:cNvPr id="5" name="Slide Number Placeholder 4">
            <a:extLst>
              <a:ext uri="{FF2B5EF4-FFF2-40B4-BE49-F238E27FC236}">
                <a16:creationId xmlns:a16="http://schemas.microsoft.com/office/drawing/2014/main" id="{198A901E-0355-722B-A5AC-D2ADC33BD2C8}"/>
              </a:ext>
            </a:extLst>
          </p:cNvPr>
          <p:cNvSpPr>
            <a:spLocks noGrp="1"/>
          </p:cNvSpPr>
          <p:nvPr>
            <p:ph type="sldNum" sz="quarter" idx="16"/>
          </p:nvPr>
        </p:nvSpPr>
        <p:spPr/>
        <p:txBody>
          <a:bodyPr/>
          <a:lstStyle/>
          <a:p>
            <a:fld id="{583DDE54-A93F-264A-8772-B0E2E830415F}" type="slidenum">
              <a:rPr lang="en-GB" smtClean="0"/>
              <a:pPr/>
              <a:t>5</a:t>
            </a:fld>
            <a:endParaRPr lang="en-GB" dirty="0"/>
          </a:p>
        </p:txBody>
      </p:sp>
    </p:spTree>
    <p:extLst>
      <p:ext uri="{BB962C8B-B14F-4D97-AF65-F5344CB8AC3E}">
        <p14:creationId xmlns:p14="http://schemas.microsoft.com/office/powerpoint/2010/main" val="3886477004"/>
      </p:ext>
    </p:extLst>
  </p:cSld>
  <p:clrMapOvr>
    <a:masterClrMapping/>
  </p:clrMapOvr>
</p:sld>
</file>

<file path=ppt/theme/theme1.xml><?xml version="1.0" encoding="utf-8"?>
<a:theme xmlns:a="http://schemas.openxmlformats.org/drawingml/2006/main" name="Office Theme">
  <a:themeElements>
    <a:clrScheme name="University of Surrey">
      <a:dk1>
        <a:srgbClr val="243849"/>
      </a:dk1>
      <a:lt1>
        <a:srgbClr val="FEFFFE"/>
      </a:lt1>
      <a:dk2>
        <a:srgbClr val="253749"/>
      </a:dk2>
      <a:lt2>
        <a:srgbClr val="F1B43D"/>
      </a:lt2>
      <a:accent1>
        <a:srgbClr val="90199D"/>
      </a:accent1>
      <a:accent2>
        <a:srgbClr val="00A4B1"/>
      </a:accent2>
      <a:accent3>
        <a:srgbClr val="3559C3"/>
      </a:accent3>
      <a:accent4>
        <a:srgbClr val="349352"/>
      </a:accent4>
      <a:accent5>
        <a:srgbClr val="EF6180"/>
      </a:accent5>
      <a:accent6>
        <a:srgbClr val="CB323F"/>
      </a:accent6>
      <a:hlink>
        <a:srgbClr val="D47903"/>
      </a:hlink>
      <a:folHlink>
        <a:srgbClr val="871F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b902693-1074-40aa-9e21-d89446a2ebb5}" enabled="0" method="" siteId="{6b902693-1074-40aa-9e21-d89446a2ebb5}" removed="1"/>
</clbl:labelList>
</file>

<file path=docProps/app.xml><?xml version="1.0" encoding="utf-8"?>
<Properties xmlns="http://schemas.openxmlformats.org/officeDocument/2006/extended-properties" xmlns:vt="http://schemas.openxmlformats.org/officeDocument/2006/docPropsVTypes">
  <Template/>
  <TotalTime>2435</TotalTime>
  <Words>418</Words>
  <Application>Microsoft Office PowerPoint</Application>
  <PresentationFormat>Widescreen</PresentationFormat>
  <Paragraphs>38</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 Light</vt:lpstr>
      <vt:lpstr>Gotham</vt:lpstr>
      <vt:lpstr>FoundersGrotesk</vt:lpstr>
      <vt:lpstr>Calibri</vt:lpstr>
      <vt:lpstr>Arial</vt:lpstr>
      <vt:lpstr>Office Theme</vt:lpstr>
      <vt:lpstr>How to create multiple choice questions for discussion</vt:lpstr>
      <vt:lpstr>Example </vt:lpstr>
      <vt:lpstr>How to write multiple Choice questions</vt:lpstr>
      <vt:lpstr>How to write answers so that they can check</vt:lpstr>
      <vt:lpstr>How to use generative 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Tenenbaum, Harriet Prof (Psychology)</cp:lastModifiedBy>
  <cp:revision>56</cp:revision>
  <dcterms:created xsi:type="dcterms:W3CDTF">2023-06-20T09:42:08Z</dcterms:created>
  <dcterms:modified xsi:type="dcterms:W3CDTF">2025-12-16T14:36:44Z</dcterms:modified>
</cp:coreProperties>
</file>