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B2_C0BC261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A4_2ED74EC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B9_208B995A.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BB_CF1248C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301" r:id="rId5"/>
    <p:sldId id="434" r:id="rId6"/>
    <p:sldId id="446" r:id="rId7"/>
    <p:sldId id="420" r:id="rId8"/>
    <p:sldId id="439" r:id="rId9"/>
    <p:sldId id="429" r:id="rId10"/>
    <p:sldId id="436" r:id="rId11"/>
    <p:sldId id="440" r:id="rId12"/>
    <p:sldId id="445" r:id="rId13"/>
    <p:sldId id="442" r:id="rId14"/>
    <p:sldId id="437" r:id="rId15"/>
    <p:sldId id="441" r:id="rId16"/>
    <p:sldId id="438" r:id="rId17"/>
    <p:sldId id="443" r:id="rId18"/>
    <p:sldId id="444" r:id="rId19"/>
    <p:sldId id="430" r:id="rId20"/>
    <p:sldId id="43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A6A066E-7C15-D59D-7EBD-E8E358C0A9F3}" name="Cox, Anna Dr (Sch Health Sciences)" initials="AC" userId="S::ac0025@surrey.ac.uk::17baa706-960e-4f13-aa33-40ba9cc82ac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2166F-0B1E-45A5-8590-45D991AB3496}" v="5" dt="2026-04-13T11:37:47.822"/>
    <p1510:client id="{76AF9D33-C3FC-4F16-AF16-0B5D2ED6865E}" v="475" dt="2026-04-13T16:50:55.953"/>
    <p1510:client id="{AA5FEB09-4EF5-4A3A-A0A2-111F666C7CA8}" v="205" dt="2026-04-12T19:26:15.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comments/modernComment_1A4_2ED74EC3.xml><?xml version="1.0" encoding="utf-8"?>
<p188:cmLst xmlns:a="http://schemas.openxmlformats.org/drawingml/2006/main" xmlns:r="http://schemas.openxmlformats.org/officeDocument/2006/relationships" xmlns:p188="http://schemas.microsoft.com/office/powerpoint/2018/8/main">
  <p188:cm id="{F87A7CEB-B869-4E7E-9027-498F72FCA4B8}" authorId="{AA6A066E-7C15-D59D-7EBD-E8E358C0A9F3}" status="resolved" created="2026-04-13T11:23:47.095" complete="100000">
    <pc:sldMkLst xmlns:pc="http://schemas.microsoft.com/office/powerpoint/2013/main/command">
      <pc:docMk/>
      <pc:sldMk cId="785862339" sldId="420"/>
    </pc:sldMkLst>
    <p188:txBody>
      <a:bodyPr/>
      <a:lstStyle/>
      <a:p>
        <a:r>
          <a:rPr lang="en-GB"/>
          <a:t>Might be useful to start with your next slide so they understand what you mean by learning disability (esp as I think they use ‘difficulty’ in your presentation title).</a:t>
        </a:r>
      </a:p>
    </p188:txBody>
  </p188:cm>
  <p188:cm id="{AA937A4C-3027-46AA-BF8F-2734D90570A4}" authorId="{AA6A066E-7C15-D59D-7EBD-E8E358C0A9F3}" status="resolved" created="2026-04-13T11:28:29.599" complete="100000">
    <ac:txMkLst xmlns:ac="http://schemas.microsoft.com/office/drawing/2013/main/command">
      <pc:docMk xmlns:pc="http://schemas.microsoft.com/office/powerpoint/2013/main/command"/>
      <pc:sldMk xmlns:pc="http://schemas.microsoft.com/office/powerpoint/2013/main/command" cId="785862339" sldId="420"/>
      <ac:spMk id="10" creationId="{10F18D71-1934-B71F-2D85-DB371981FAF7}"/>
      <ac:txMk cp="0" len="1">
        <ac:context len="24" hash="493278915"/>
      </ac:txMk>
    </ac:txMkLst>
    <p188:pos x="5303772" y="262489"/>
    <p188:txBody>
      <a:bodyPr/>
      <a:lstStyle/>
      <a:p>
        <a:r>
          <a:rPr lang="en-GB"/>
          <a:t>Or a title of ‘inequity in cancer care’</a:t>
        </a:r>
      </a:p>
    </p188:txBody>
  </p188:cm>
</p188:cmLst>
</file>

<file path=ppt/comments/modernComment_1B2_C0BC261E.xml><?xml version="1.0" encoding="utf-8"?>
<p188:cmLst xmlns:a="http://schemas.openxmlformats.org/drawingml/2006/main" xmlns:r="http://schemas.openxmlformats.org/officeDocument/2006/relationships" xmlns:p188="http://schemas.microsoft.com/office/powerpoint/2018/8/main">
  <p188:cm id="{E7B565EB-DAF3-4B4B-8D14-4A9408A9BE7C}" authorId="{AA6A066E-7C15-D59D-7EBD-E8E358C0A9F3}" status="resolved" created="2026-04-13T11:27:48.516" complete="100000">
    <ac:txMkLst xmlns:ac="http://schemas.microsoft.com/office/drawing/2013/main/command">
      <pc:docMk xmlns:pc="http://schemas.microsoft.com/office/powerpoint/2013/main/command"/>
      <pc:sldMk xmlns:pc="http://schemas.microsoft.com/office/powerpoint/2013/main/command" cId="3233555998" sldId="434"/>
      <ac:spMk id="5" creationId="{280094F3-FFCF-E5A3-1C9D-CDFC7435FDCF}"/>
      <ac:txMk cp="235">
        <ac:context len="237" hash="1849135670"/>
      </ac:txMk>
    </ac:txMkLst>
    <p188:pos x="5625534" y="2812896"/>
    <p188:txBody>
      <a:bodyPr/>
      <a:lstStyle/>
      <a:p>
        <a:r>
          <a:rPr lang="en-GB"/>
          <a:t>Could have a second slide on broader inequity for people with learning disabilities that gives some leder stats and includes this final comment. Then move onto your first slide which moves specifically to cancer</a:t>
        </a:r>
      </a:p>
    </p188:txBody>
  </p188:cm>
</p188:cmLst>
</file>

<file path=ppt/comments/modernComment_1B9_208B995A.xml><?xml version="1.0" encoding="utf-8"?>
<p188:cmLst xmlns:a="http://schemas.openxmlformats.org/drawingml/2006/main" xmlns:r="http://schemas.openxmlformats.org/officeDocument/2006/relationships" xmlns:p188="http://schemas.microsoft.com/office/powerpoint/2018/8/main">
  <p188:cm id="{63D11F39-278C-413B-A32B-76529FC7A09A}" authorId="{AA6A066E-7C15-D59D-7EBD-E8E358C0A9F3}" status="resolved" created="2026-04-13T11:35:43.117" complete="100000">
    <ac:txMkLst xmlns:ac="http://schemas.microsoft.com/office/drawing/2013/main/command">
      <pc:docMk xmlns:pc="http://schemas.microsoft.com/office/powerpoint/2013/main/command"/>
      <pc:sldMk xmlns:pc="http://schemas.microsoft.com/office/powerpoint/2013/main/command" cId="546019674" sldId="441"/>
      <ac:graphicFrameMk id="5" creationId="{F5EF2464-6424-6DAB-FCAD-DB9FAF7BD1D8}"/>
      <dc:dgmMk xmlns:dc="http://schemas.microsoft.com/office/drawing/2013/diagram/command"/>
      <dc:nodeMk xmlns:dc="http://schemas.microsoft.com/office/drawing/2013/diagram/command" id="{C6E5ECA8-B86B-41C0-AF07-2C0EA29FA302}"/>
      <ac:txMk cp="113">
        <ac:context len="114" hash="881535125"/>
      </ac:txMk>
    </ac:txMkLst>
    <p188:pos x="7462866" y="3822552"/>
    <p188:txBody>
      <a:bodyPr/>
      <a:lstStyle/>
      <a:p>
        <a:r>
          <a:rPr lang="en-GB"/>
          <a:t>Reasonable adjustments would include the extra appointment time and alternate communication.  Could give those as e.g’s rather than separate bullets</a:t>
        </a:r>
      </a:p>
    </p188:txBody>
  </p188:cm>
</p188:cmLst>
</file>

<file path=ppt/comments/modernComment_1BB_CF1248CE.xml><?xml version="1.0" encoding="utf-8"?>
<p188:cmLst xmlns:a="http://schemas.openxmlformats.org/drawingml/2006/main" xmlns:r="http://schemas.openxmlformats.org/officeDocument/2006/relationships" xmlns:p188="http://schemas.microsoft.com/office/powerpoint/2018/8/main">
  <p188:cm id="{5E3C5F14-0338-40EC-847B-53F1B5DFB9B8}" authorId="{AA6A066E-7C15-D59D-7EBD-E8E358C0A9F3}" status="resolved" created="2026-04-13T11:37:47.810" complete="100000">
    <ac:txMkLst xmlns:ac="http://schemas.microsoft.com/office/drawing/2013/main/command">
      <pc:docMk xmlns:pc="http://schemas.microsoft.com/office/powerpoint/2013/main/command"/>
      <pc:sldMk xmlns:pc="http://schemas.microsoft.com/office/powerpoint/2013/main/command" cId="3474081998" sldId="443"/>
      <ac:spMk id="4" creationId="{7D544EF1-3CBD-CC03-2E3E-672D8E89AA80}"/>
      <ac:txMk cp="0" len="114">
        <ac:context len="600" hash="3544074130"/>
      </ac:txMk>
    </ac:txMkLst>
    <p188:pos x="7118457" y="282134"/>
    <p188:txBody>
      <a:bodyPr/>
      <a:lstStyle/>
      <a:p>
        <a:r>
          <a:rPr lang="en-GB"/>
          <a:t>Are you using your quant study data here, are there larger studies that corroborate this 18-25%</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57765-623F-4227-8C79-FD7728BE3F95}"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1D51E87A-7785-4ED0-BC65-5C3B46BF125C}">
      <dgm:prSet phldrT="[Text]" phldr="0" custT="1"/>
      <dgm:spPr>
        <a:solidFill>
          <a:srgbClr val="002060"/>
        </a:solidFill>
      </dgm:spPr>
      <dgm:t>
        <a:bodyPr/>
        <a:lstStyle/>
        <a:p>
          <a:r>
            <a:rPr lang="en-GB" sz="2400" noProof="0"/>
            <a:t>Scoping Review </a:t>
          </a:r>
        </a:p>
        <a:p>
          <a:r>
            <a:rPr lang="en-GB" sz="2000" noProof="0"/>
            <a:t>What is known about cancer risk-factor &amp; symptom awareness in people with a learning disability?</a:t>
          </a:r>
        </a:p>
      </dgm:t>
    </dgm:pt>
    <dgm:pt modelId="{98F449C8-A529-4C9E-97C1-9136533E5943}" type="parTrans" cxnId="{651F1CF0-0E1B-4CA6-8B81-5B3A4A1B0A82}">
      <dgm:prSet/>
      <dgm:spPr/>
      <dgm:t>
        <a:bodyPr/>
        <a:lstStyle/>
        <a:p>
          <a:endParaRPr lang="en-GB"/>
        </a:p>
      </dgm:t>
    </dgm:pt>
    <dgm:pt modelId="{EBB6F707-63CB-491C-8C6F-373FDD3ED9D2}" type="sibTrans" cxnId="{651F1CF0-0E1B-4CA6-8B81-5B3A4A1B0A82}">
      <dgm:prSet/>
      <dgm:spPr/>
      <dgm:t>
        <a:bodyPr/>
        <a:lstStyle/>
        <a:p>
          <a:endParaRPr lang="en-GB"/>
        </a:p>
      </dgm:t>
    </dgm:pt>
    <dgm:pt modelId="{649EFB53-3259-416B-88F7-726B6201D010}">
      <dgm:prSet phldrT="[Text]" phldr="0" custT="1"/>
      <dgm:spPr>
        <a:solidFill>
          <a:srgbClr val="002060"/>
        </a:solidFill>
      </dgm:spPr>
      <dgm:t>
        <a:bodyPr/>
        <a:lstStyle/>
        <a:p>
          <a:r>
            <a:rPr lang="en-GB" sz="2400" noProof="0"/>
            <a:t>Patient Interviews </a:t>
          </a:r>
        </a:p>
        <a:p>
          <a:r>
            <a:rPr lang="en-GB" sz="2000" noProof="0"/>
            <a:t>How is cancer care pathway experienced by patients with a learning disability and supporters?</a:t>
          </a:r>
        </a:p>
      </dgm:t>
    </dgm:pt>
    <dgm:pt modelId="{8C44B234-D3F1-4817-A940-6F6E33B97704}" type="parTrans" cxnId="{3508B92A-16E6-4D77-8EA9-B62966898AF9}">
      <dgm:prSet/>
      <dgm:spPr/>
      <dgm:t>
        <a:bodyPr/>
        <a:lstStyle/>
        <a:p>
          <a:endParaRPr lang="en-GB"/>
        </a:p>
      </dgm:t>
    </dgm:pt>
    <dgm:pt modelId="{677C2831-F620-45DB-819A-C0184B74B1EE}" type="sibTrans" cxnId="{3508B92A-16E6-4D77-8EA9-B62966898AF9}">
      <dgm:prSet/>
      <dgm:spPr/>
      <dgm:t>
        <a:bodyPr/>
        <a:lstStyle/>
        <a:p>
          <a:endParaRPr lang="en-GB"/>
        </a:p>
      </dgm:t>
    </dgm:pt>
    <dgm:pt modelId="{F9F81D71-CBD6-4CC8-854A-C6C28D23E5D8}">
      <dgm:prSet phldrT="[Text]" phldr="0" custT="1"/>
      <dgm:spPr>
        <a:solidFill>
          <a:srgbClr val="002060"/>
        </a:solidFill>
      </dgm:spPr>
      <dgm:t>
        <a:bodyPr/>
        <a:lstStyle/>
        <a:p>
          <a:r>
            <a:rPr lang="en-GB" sz="2400" noProof="0"/>
            <a:t>Population-based analysis of health records</a:t>
          </a:r>
        </a:p>
        <a:p>
          <a:r>
            <a:rPr lang="en-GB" sz="2000" noProof="0"/>
            <a:t>Do inequities appear at population level?          </a:t>
          </a:r>
        </a:p>
      </dgm:t>
    </dgm:pt>
    <dgm:pt modelId="{FC1F1854-586A-4ECD-BE98-1FD9B39F27F8}" type="parTrans" cxnId="{D356E82F-409E-41E0-97AF-7AC3DD309A70}">
      <dgm:prSet/>
      <dgm:spPr/>
      <dgm:t>
        <a:bodyPr/>
        <a:lstStyle/>
        <a:p>
          <a:endParaRPr lang="en-GB"/>
        </a:p>
      </dgm:t>
    </dgm:pt>
    <dgm:pt modelId="{002B1060-2CB0-4669-A801-187328C94E03}" type="sibTrans" cxnId="{D356E82F-409E-41E0-97AF-7AC3DD309A70}">
      <dgm:prSet/>
      <dgm:spPr/>
      <dgm:t>
        <a:bodyPr/>
        <a:lstStyle/>
        <a:p>
          <a:endParaRPr lang="en-GB"/>
        </a:p>
      </dgm:t>
    </dgm:pt>
    <dgm:pt modelId="{77D43FE5-08A2-4869-8EC5-34540A52508C}" type="pres">
      <dgm:prSet presAssocID="{41D57765-623F-4227-8C79-FD7728BE3F95}" presName="Name0" presStyleCnt="0">
        <dgm:presLayoutVars>
          <dgm:dir/>
          <dgm:resizeHandles val="exact"/>
        </dgm:presLayoutVars>
      </dgm:prSet>
      <dgm:spPr/>
    </dgm:pt>
    <dgm:pt modelId="{CF9B0207-DBB9-4466-BD93-0E6E6F838AB4}" type="pres">
      <dgm:prSet presAssocID="{41D57765-623F-4227-8C79-FD7728BE3F95}" presName="fgShape" presStyleLbl="fgShp" presStyleIdx="0" presStyleCnt="1"/>
      <dgm:spPr>
        <a:solidFill>
          <a:schemeClr val="accent3">
            <a:lumMod val="60000"/>
            <a:lumOff val="40000"/>
          </a:schemeClr>
        </a:solidFill>
      </dgm:spPr>
    </dgm:pt>
    <dgm:pt modelId="{45932A03-0BC6-4B16-8E2C-5BE6E9E5994C}" type="pres">
      <dgm:prSet presAssocID="{41D57765-623F-4227-8C79-FD7728BE3F95}" presName="linComp" presStyleCnt="0"/>
      <dgm:spPr/>
    </dgm:pt>
    <dgm:pt modelId="{89ED64DE-B819-40DA-BCE4-2B7761647170}" type="pres">
      <dgm:prSet presAssocID="{1D51E87A-7785-4ED0-BC65-5C3B46BF125C}" presName="compNode" presStyleCnt="0"/>
      <dgm:spPr/>
    </dgm:pt>
    <dgm:pt modelId="{C5CA0B43-7755-48B1-94CF-A7C7979C9039}" type="pres">
      <dgm:prSet presAssocID="{1D51E87A-7785-4ED0-BC65-5C3B46BF125C}" presName="bkgdShape" presStyleLbl="node1" presStyleIdx="0" presStyleCnt="3"/>
      <dgm:spPr/>
    </dgm:pt>
    <dgm:pt modelId="{8BD4BE09-9AB2-4497-8606-0FAEFE328A85}" type="pres">
      <dgm:prSet presAssocID="{1D51E87A-7785-4ED0-BC65-5C3B46BF125C}" presName="nodeTx" presStyleLbl="node1" presStyleIdx="0" presStyleCnt="3">
        <dgm:presLayoutVars>
          <dgm:bulletEnabled val="1"/>
        </dgm:presLayoutVars>
      </dgm:prSet>
      <dgm:spPr/>
    </dgm:pt>
    <dgm:pt modelId="{D759A01C-0CF7-4F12-942E-7468323A1A06}" type="pres">
      <dgm:prSet presAssocID="{1D51E87A-7785-4ED0-BC65-5C3B46BF125C}" presName="invisiNode" presStyleLbl="node1" presStyleIdx="0" presStyleCnt="3"/>
      <dgm:spPr/>
    </dgm:pt>
    <dgm:pt modelId="{2EE5E8F8-E617-4BE7-B037-E79F0A8FB40F}" type="pres">
      <dgm:prSet presAssocID="{1D51E87A-7785-4ED0-BC65-5C3B46BF125C}" presName="imagNode" presStyleLbl="fgImgPlace1" presStyleIdx="0" presStyleCnt="3"/>
      <dgm:spPr>
        <a:blipFill>
          <a:blip xmlns:r="http://schemas.openxmlformats.org/officeDocument/2006/relationships" r:embed="rId1"/>
          <a:srcRect/>
          <a:stretch>
            <a:fillRect l="-25000" r="-25000"/>
          </a:stretch>
        </a:blipFill>
      </dgm:spPr>
    </dgm:pt>
    <dgm:pt modelId="{0B727065-9B18-4AD5-BA52-DDE74F3A6930}" type="pres">
      <dgm:prSet presAssocID="{EBB6F707-63CB-491C-8C6F-373FDD3ED9D2}" presName="sibTrans" presStyleLbl="sibTrans2D1" presStyleIdx="0" presStyleCnt="0"/>
      <dgm:spPr/>
    </dgm:pt>
    <dgm:pt modelId="{1AB98108-4565-4A6D-A3DA-97EC29041357}" type="pres">
      <dgm:prSet presAssocID="{649EFB53-3259-416B-88F7-726B6201D010}" presName="compNode" presStyleCnt="0"/>
      <dgm:spPr/>
    </dgm:pt>
    <dgm:pt modelId="{18BC34CF-DBC4-49F8-B1EE-4A58F6ED35C4}" type="pres">
      <dgm:prSet presAssocID="{649EFB53-3259-416B-88F7-726B6201D010}" presName="bkgdShape" presStyleLbl="node1" presStyleIdx="1" presStyleCnt="3"/>
      <dgm:spPr/>
    </dgm:pt>
    <dgm:pt modelId="{1B527C4A-8D56-4A58-8D43-3F87CAC8909C}" type="pres">
      <dgm:prSet presAssocID="{649EFB53-3259-416B-88F7-726B6201D010}" presName="nodeTx" presStyleLbl="node1" presStyleIdx="1" presStyleCnt="3">
        <dgm:presLayoutVars>
          <dgm:bulletEnabled val="1"/>
        </dgm:presLayoutVars>
      </dgm:prSet>
      <dgm:spPr/>
    </dgm:pt>
    <dgm:pt modelId="{5BC1D42A-2539-4139-B633-0EF0D81EC1B4}" type="pres">
      <dgm:prSet presAssocID="{649EFB53-3259-416B-88F7-726B6201D010}" presName="invisiNode" presStyleLbl="node1" presStyleIdx="1" presStyleCnt="3"/>
      <dgm:spPr/>
    </dgm:pt>
    <dgm:pt modelId="{1F13E993-6D65-483A-9FAE-E3A72B3A9A7F}" type="pres">
      <dgm:prSet presAssocID="{649EFB53-3259-416B-88F7-726B6201D010}" presName="imagNode" presStyleLbl="fgImgPlace1" presStyleIdx="1" presStyleCnt="3"/>
      <dgm:spPr>
        <a:blipFill>
          <a:blip xmlns:r="http://schemas.openxmlformats.org/officeDocument/2006/relationships" r:embed="rId2"/>
          <a:srcRect/>
          <a:stretch>
            <a:fillRect l="-33000" r="-33000"/>
          </a:stretch>
        </a:blipFill>
      </dgm:spPr>
    </dgm:pt>
    <dgm:pt modelId="{7AD97F90-4652-4387-81BA-4E9518357D61}" type="pres">
      <dgm:prSet presAssocID="{677C2831-F620-45DB-819A-C0184B74B1EE}" presName="sibTrans" presStyleLbl="sibTrans2D1" presStyleIdx="0" presStyleCnt="0"/>
      <dgm:spPr/>
    </dgm:pt>
    <dgm:pt modelId="{AED17B66-FACB-4DF8-9741-A8E2E07454B3}" type="pres">
      <dgm:prSet presAssocID="{F9F81D71-CBD6-4CC8-854A-C6C28D23E5D8}" presName="compNode" presStyleCnt="0"/>
      <dgm:spPr/>
    </dgm:pt>
    <dgm:pt modelId="{810CA1CC-3FB5-43B7-B9C0-FC369F06FD36}" type="pres">
      <dgm:prSet presAssocID="{F9F81D71-CBD6-4CC8-854A-C6C28D23E5D8}" presName="bkgdShape" presStyleLbl="node1" presStyleIdx="2" presStyleCnt="3"/>
      <dgm:spPr/>
    </dgm:pt>
    <dgm:pt modelId="{9A217876-B935-42E9-B2DA-8816C699C7E3}" type="pres">
      <dgm:prSet presAssocID="{F9F81D71-CBD6-4CC8-854A-C6C28D23E5D8}" presName="nodeTx" presStyleLbl="node1" presStyleIdx="2" presStyleCnt="3">
        <dgm:presLayoutVars>
          <dgm:bulletEnabled val="1"/>
        </dgm:presLayoutVars>
      </dgm:prSet>
      <dgm:spPr/>
    </dgm:pt>
    <dgm:pt modelId="{DB69AC30-3392-47E2-A181-4C7DDCAF6C9C}" type="pres">
      <dgm:prSet presAssocID="{F9F81D71-CBD6-4CC8-854A-C6C28D23E5D8}" presName="invisiNode" presStyleLbl="node1" presStyleIdx="2" presStyleCnt="3"/>
      <dgm:spPr/>
    </dgm:pt>
    <dgm:pt modelId="{CB48AC05-DFBC-4969-964B-092BB91389E0}" type="pres">
      <dgm:prSet presAssocID="{F9F81D71-CBD6-4CC8-854A-C6C28D23E5D8}" presName="imagNode" presStyleLbl="fgImgPlace1" presStyleIdx="2" presStyleCnt="3"/>
      <dgm:spPr>
        <a:blipFill>
          <a:blip xmlns:r="http://schemas.openxmlformats.org/officeDocument/2006/relationships" r:embed="rId3"/>
          <a:srcRect/>
          <a:stretch>
            <a:fillRect l="-25000" r="-25000"/>
          </a:stretch>
        </a:blipFill>
      </dgm:spPr>
    </dgm:pt>
  </dgm:ptLst>
  <dgm:cxnLst>
    <dgm:cxn modelId="{6BAF7E0D-9894-4528-A5C3-F5998E72B43B}" type="presOf" srcId="{F9F81D71-CBD6-4CC8-854A-C6C28D23E5D8}" destId="{9A217876-B935-42E9-B2DA-8816C699C7E3}" srcOrd="1" destOrd="0" presId="urn:microsoft.com/office/officeart/2005/8/layout/hList7"/>
    <dgm:cxn modelId="{C94A471A-CFAF-40AB-85E9-A4F1587D1CB9}" type="presOf" srcId="{EBB6F707-63CB-491C-8C6F-373FDD3ED9D2}" destId="{0B727065-9B18-4AD5-BA52-DDE74F3A6930}" srcOrd="0" destOrd="0" presId="urn:microsoft.com/office/officeart/2005/8/layout/hList7"/>
    <dgm:cxn modelId="{3508B92A-16E6-4D77-8EA9-B62966898AF9}" srcId="{41D57765-623F-4227-8C79-FD7728BE3F95}" destId="{649EFB53-3259-416B-88F7-726B6201D010}" srcOrd="1" destOrd="0" parTransId="{8C44B234-D3F1-4817-A940-6F6E33B97704}" sibTransId="{677C2831-F620-45DB-819A-C0184B74B1EE}"/>
    <dgm:cxn modelId="{D356E82F-409E-41E0-97AF-7AC3DD309A70}" srcId="{41D57765-623F-4227-8C79-FD7728BE3F95}" destId="{F9F81D71-CBD6-4CC8-854A-C6C28D23E5D8}" srcOrd="2" destOrd="0" parTransId="{FC1F1854-586A-4ECD-BE98-1FD9B39F27F8}" sibTransId="{002B1060-2CB0-4669-A801-187328C94E03}"/>
    <dgm:cxn modelId="{3C7DA260-FA8A-4854-B7F9-49C80609DC1C}" type="presOf" srcId="{677C2831-F620-45DB-819A-C0184B74B1EE}" destId="{7AD97F90-4652-4387-81BA-4E9518357D61}" srcOrd="0" destOrd="0" presId="urn:microsoft.com/office/officeart/2005/8/layout/hList7"/>
    <dgm:cxn modelId="{1F018678-F60D-4498-BDD5-D84E12E44461}" type="presOf" srcId="{41D57765-623F-4227-8C79-FD7728BE3F95}" destId="{77D43FE5-08A2-4869-8EC5-34540A52508C}" srcOrd="0" destOrd="0" presId="urn:microsoft.com/office/officeart/2005/8/layout/hList7"/>
    <dgm:cxn modelId="{9D1CC0A8-66C9-4CE4-8BDE-12C2E8D7BCC0}" type="presOf" srcId="{F9F81D71-CBD6-4CC8-854A-C6C28D23E5D8}" destId="{810CA1CC-3FB5-43B7-B9C0-FC369F06FD36}" srcOrd="0" destOrd="0" presId="urn:microsoft.com/office/officeart/2005/8/layout/hList7"/>
    <dgm:cxn modelId="{AF57EAB9-91A9-4BD3-BBA8-FF42D8F461C1}" type="presOf" srcId="{1D51E87A-7785-4ED0-BC65-5C3B46BF125C}" destId="{8BD4BE09-9AB2-4497-8606-0FAEFE328A85}" srcOrd="1" destOrd="0" presId="urn:microsoft.com/office/officeart/2005/8/layout/hList7"/>
    <dgm:cxn modelId="{3C6C52D7-4361-4EAC-AF7A-77362EC59D3E}" type="presOf" srcId="{649EFB53-3259-416B-88F7-726B6201D010}" destId="{1B527C4A-8D56-4A58-8D43-3F87CAC8909C}" srcOrd="1" destOrd="0" presId="urn:microsoft.com/office/officeart/2005/8/layout/hList7"/>
    <dgm:cxn modelId="{288CD4DF-E235-4823-B64E-A82AC48730A4}" type="presOf" srcId="{1D51E87A-7785-4ED0-BC65-5C3B46BF125C}" destId="{C5CA0B43-7755-48B1-94CF-A7C7979C9039}" srcOrd="0" destOrd="0" presId="urn:microsoft.com/office/officeart/2005/8/layout/hList7"/>
    <dgm:cxn modelId="{651F1CF0-0E1B-4CA6-8B81-5B3A4A1B0A82}" srcId="{41D57765-623F-4227-8C79-FD7728BE3F95}" destId="{1D51E87A-7785-4ED0-BC65-5C3B46BF125C}" srcOrd="0" destOrd="0" parTransId="{98F449C8-A529-4C9E-97C1-9136533E5943}" sibTransId="{EBB6F707-63CB-491C-8C6F-373FDD3ED9D2}"/>
    <dgm:cxn modelId="{F94773FC-FBE1-46BA-B7C1-819431032BFE}" type="presOf" srcId="{649EFB53-3259-416B-88F7-726B6201D010}" destId="{18BC34CF-DBC4-49F8-B1EE-4A58F6ED35C4}" srcOrd="0" destOrd="0" presId="urn:microsoft.com/office/officeart/2005/8/layout/hList7"/>
    <dgm:cxn modelId="{CCB65A43-9DCB-4A6F-8ECA-1AEE07133DEE}" type="presParOf" srcId="{77D43FE5-08A2-4869-8EC5-34540A52508C}" destId="{CF9B0207-DBB9-4466-BD93-0E6E6F838AB4}" srcOrd="0" destOrd="0" presId="urn:microsoft.com/office/officeart/2005/8/layout/hList7"/>
    <dgm:cxn modelId="{E9167F61-AA57-4302-A83A-3EADC79EEC20}" type="presParOf" srcId="{77D43FE5-08A2-4869-8EC5-34540A52508C}" destId="{45932A03-0BC6-4B16-8E2C-5BE6E9E5994C}" srcOrd="1" destOrd="0" presId="urn:microsoft.com/office/officeart/2005/8/layout/hList7"/>
    <dgm:cxn modelId="{3B7A2564-82B5-466C-B0C0-D5FFA40F6355}" type="presParOf" srcId="{45932A03-0BC6-4B16-8E2C-5BE6E9E5994C}" destId="{89ED64DE-B819-40DA-BCE4-2B7761647170}" srcOrd="0" destOrd="0" presId="urn:microsoft.com/office/officeart/2005/8/layout/hList7"/>
    <dgm:cxn modelId="{0D8344CE-E79E-4C72-87C1-2FAE1990E930}" type="presParOf" srcId="{89ED64DE-B819-40DA-BCE4-2B7761647170}" destId="{C5CA0B43-7755-48B1-94CF-A7C7979C9039}" srcOrd="0" destOrd="0" presId="urn:microsoft.com/office/officeart/2005/8/layout/hList7"/>
    <dgm:cxn modelId="{D3CB8804-7091-478C-AF44-D37175E61C2E}" type="presParOf" srcId="{89ED64DE-B819-40DA-BCE4-2B7761647170}" destId="{8BD4BE09-9AB2-4497-8606-0FAEFE328A85}" srcOrd="1" destOrd="0" presId="urn:microsoft.com/office/officeart/2005/8/layout/hList7"/>
    <dgm:cxn modelId="{4B0BD273-9A81-4CAD-8D1A-06D1832829A1}" type="presParOf" srcId="{89ED64DE-B819-40DA-BCE4-2B7761647170}" destId="{D759A01C-0CF7-4F12-942E-7468323A1A06}" srcOrd="2" destOrd="0" presId="urn:microsoft.com/office/officeart/2005/8/layout/hList7"/>
    <dgm:cxn modelId="{C8849555-9C6D-4E43-855B-16EFECD6E340}" type="presParOf" srcId="{89ED64DE-B819-40DA-BCE4-2B7761647170}" destId="{2EE5E8F8-E617-4BE7-B037-E79F0A8FB40F}" srcOrd="3" destOrd="0" presId="urn:microsoft.com/office/officeart/2005/8/layout/hList7"/>
    <dgm:cxn modelId="{4D7C78F0-D3E1-4867-A5AC-33180B032B0F}" type="presParOf" srcId="{45932A03-0BC6-4B16-8E2C-5BE6E9E5994C}" destId="{0B727065-9B18-4AD5-BA52-DDE74F3A6930}" srcOrd="1" destOrd="0" presId="urn:microsoft.com/office/officeart/2005/8/layout/hList7"/>
    <dgm:cxn modelId="{2123E607-B27C-4F7D-AB11-4C91FA0CA7C5}" type="presParOf" srcId="{45932A03-0BC6-4B16-8E2C-5BE6E9E5994C}" destId="{1AB98108-4565-4A6D-A3DA-97EC29041357}" srcOrd="2" destOrd="0" presId="urn:microsoft.com/office/officeart/2005/8/layout/hList7"/>
    <dgm:cxn modelId="{E3C36E92-9BE6-40D3-ADE7-32958511B747}" type="presParOf" srcId="{1AB98108-4565-4A6D-A3DA-97EC29041357}" destId="{18BC34CF-DBC4-49F8-B1EE-4A58F6ED35C4}" srcOrd="0" destOrd="0" presId="urn:microsoft.com/office/officeart/2005/8/layout/hList7"/>
    <dgm:cxn modelId="{2C093A3F-5158-4D79-95FD-38CBA692AB10}" type="presParOf" srcId="{1AB98108-4565-4A6D-A3DA-97EC29041357}" destId="{1B527C4A-8D56-4A58-8D43-3F87CAC8909C}" srcOrd="1" destOrd="0" presId="urn:microsoft.com/office/officeart/2005/8/layout/hList7"/>
    <dgm:cxn modelId="{6022E72F-3221-4CCE-98DA-17105DDDE21B}" type="presParOf" srcId="{1AB98108-4565-4A6D-A3DA-97EC29041357}" destId="{5BC1D42A-2539-4139-B633-0EF0D81EC1B4}" srcOrd="2" destOrd="0" presId="urn:microsoft.com/office/officeart/2005/8/layout/hList7"/>
    <dgm:cxn modelId="{AB235CCA-5FE7-4DB6-9197-F7535B2789E1}" type="presParOf" srcId="{1AB98108-4565-4A6D-A3DA-97EC29041357}" destId="{1F13E993-6D65-483A-9FAE-E3A72B3A9A7F}" srcOrd="3" destOrd="0" presId="urn:microsoft.com/office/officeart/2005/8/layout/hList7"/>
    <dgm:cxn modelId="{E46D9B21-7906-4870-9541-9959375BDA20}" type="presParOf" srcId="{45932A03-0BC6-4B16-8E2C-5BE6E9E5994C}" destId="{7AD97F90-4652-4387-81BA-4E9518357D61}" srcOrd="3" destOrd="0" presId="urn:microsoft.com/office/officeart/2005/8/layout/hList7"/>
    <dgm:cxn modelId="{8FC77B30-FA2F-4513-AAF8-33CCBA6E6831}" type="presParOf" srcId="{45932A03-0BC6-4B16-8E2C-5BE6E9E5994C}" destId="{AED17B66-FACB-4DF8-9741-A8E2E07454B3}" srcOrd="4" destOrd="0" presId="urn:microsoft.com/office/officeart/2005/8/layout/hList7"/>
    <dgm:cxn modelId="{DFBC38C6-0B2F-4A02-957B-9AB68EC49768}" type="presParOf" srcId="{AED17B66-FACB-4DF8-9741-A8E2E07454B3}" destId="{810CA1CC-3FB5-43B7-B9C0-FC369F06FD36}" srcOrd="0" destOrd="0" presId="urn:microsoft.com/office/officeart/2005/8/layout/hList7"/>
    <dgm:cxn modelId="{6F967FAC-A696-4074-AECE-8D9377B50F8A}" type="presParOf" srcId="{AED17B66-FACB-4DF8-9741-A8E2E07454B3}" destId="{9A217876-B935-42E9-B2DA-8816C699C7E3}" srcOrd="1" destOrd="0" presId="urn:microsoft.com/office/officeart/2005/8/layout/hList7"/>
    <dgm:cxn modelId="{0E9B2A77-FBE2-41DD-AE77-3BAB863C2781}" type="presParOf" srcId="{AED17B66-FACB-4DF8-9741-A8E2E07454B3}" destId="{DB69AC30-3392-47E2-A181-4C7DDCAF6C9C}" srcOrd="2" destOrd="0" presId="urn:microsoft.com/office/officeart/2005/8/layout/hList7"/>
    <dgm:cxn modelId="{054EE788-0AFF-4046-A84B-22E59A63EBAE}" type="presParOf" srcId="{AED17B66-FACB-4DF8-9741-A8E2E07454B3}" destId="{CB48AC05-DFBC-4969-964B-092BB91389E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C4551-9378-4EFF-AF90-82B2106CFCC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243E56D4-46E8-4EFC-83DF-B9285A12898E}">
      <dgm:prSet phldrT="[Text]" phldr="0"/>
      <dgm:spPr>
        <a:solidFill>
          <a:srgbClr val="002060"/>
        </a:solidFill>
      </dgm:spPr>
      <dgm:t>
        <a:bodyPr/>
        <a:lstStyle/>
        <a:p>
          <a:r>
            <a:rPr lang="en-GB" noProof="0"/>
            <a:t>Predominance of research in screening</a:t>
          </a:r>
        </a:p>
      </dgm:t>
    </dgm:pt>
    <dgm:pt modelId="{2D365754-26BE-4018-B16B-443AA25A36E1}" type="parTrans" cxnId="{9E27226F-4EEE-48E3-86B8-9A3CDA9D2FCC}">
      <dgm:prSet/>
      <dgm:spPr/>
      <dgm:t>
        <a:bodyPr/>
        <a:lstStyle/>
        <a:p>
          <a:endParaRPr lang="en-GB"/>
        </a:p>
      </dgm:t>
    </dgm:pt>
    <dgm:pt modelId="{BC414552-FD3A-489E-8E1A-B354BC8D4DA8}" type="sibTrans" cxnId="{9E27226F-4EEE-48E3-86B8-9A3CDA9D2FCC}">
      <dgm:prSet/>
      <dgm:spPr/>
      <dgm:t>
        <a:bodyPr/>
        <a:lstStyle/>
        <a:p>
          <a:endParaRPr lang="en-GB"/>
        </a:p>
      </dgm:t>
    </dgm:pt>
    <dgm:pt modelId="{54CDCE40-257D-4F9E-B04E-D733B85BE9BF}">
      <dgm:prSet phldrT="[Text]" phldr="0"/>
      <dgm:spPr>
        <a:solidFill>
          <a:srgbClr val="002060"/>
        </a:solidFill>
      </dgm:spPr>
      <dgm:t>
        <a:bodyPr/>
        <a:lstStyle/>
        <a:p>
          <a:r>
            <a:rPr lang="en-GB" noProof="0"/>
            <a:t>Limited focus on symptomatic cancer diagnosis </a:t>
          </a:r>
        </a:p>
      </dgm:t>
    </dgm:pt>
    <dgm:pt modelId="{1AF11138-5382-4642-968F-7C3348DBA225}" type="parTrans" cxnId="{628341B8-39EC-4C55-9BBA-0FD40536DA9D}">
      <dgm:prSet/>
      <dgm:spPr/>
      <dgm:t>
        <a:bodyPr/>
        <a:lstStyle/>
        <a:p>
          <a:endParaRPr lang="en-GB"/>
        </a:p>
      </dgm:t>
    </dgm:pt>
    <dgm:pt modelId="{76C530EA-A22A-404C-98B2-9F2CDC2A61B0}" type="sibTrans" cxnId="{628341B8-39EC-4C55-9BBA-0FD40536DA9D}">
      <dgm:prSet/>
      <dgm:spPr/>
      <dgm:t>
        <a:bodyPr/>
        <a:lstStyle/>
        <a:p>
          <a:endParaRPr lang="en-GB"/>
        </a:p>
      </dgm:t>
    </dgm:pt>
    <dgm:pt modelId="{2E8611C0-CEDB-4929-BD23-5C33D38621D2}">
      <dgm:prSet phldrT="[Text]" phldr="0"/>
      <dgm:spPr>
        <a:solidFill>
          <a:srgbClr val="002060"/>
        </a:solidFill>
      </dgm:spPr>
      <dgm:t>
        <a:bodyPr/>
        <a:lstStyle/>
        <a:p>
          <a:r>
            <a:rPr lang="en-GB" noProof="0"/>
            <a:t>Lack of theory or co-design in interventions to improve this</a:t>
          </a:r>
        </a:p>
      </dgm:t>
    </dgm:pt>
    <dgm:pt modelId="{59797D7B-3793-4ED4-AD3D-2A538B6BD51B}" type="parTrans" cxnId="{B1B45415-2FA7-4526-961E-C1352974530A}">
      <dgm:prSet/>
      <dgm:spPr/>
      <dgm:t>
        <a:bodyPr/>
        <a:lstStyle/>
        <a:p>
          <a:endParaRPr lang="en-GB"/>
        </a:p>
      </dgm:t>
    </dgm:pt>
    <dgm:pt modelId="{F5F36E59-3D76-4A12-842E-96FD0AD62040}" type="sibTrans" cxnId="{B1B45415-2FA7-4526-961E-C1352974530A}">
      <dgm:prSet/>
      <dgm:spPr/>
      <dgm:t>
        <a:bodyPr/>
        <a:lstStyle/>
        <a:p>
          <a:endParaRPr lang="en-GB"/>
        </a:p>
      </dgm:t>
    </dgm:pt>
    <dgm:pt modelId="{518693F5-7560-4DB9-B484-424D9A29272C}">
      <dgm:prSet phldrT="[Text]" phldr="0"/>
      <dgm:spPr>
        <a:solidFill>
          <a:srgbClr val="002060"/>
        </a:solidFill>
      </dgm:spPr>
      <dgm:t>
        <a:bodyPr/>
        <a:lstStyle/>
        <a:p>
          <a:r>
            <a:rPr lang="en-GB" noProof="0"/>
            <a:t>Gaps in understanding how inequity is produced</a:t>
          </a:r>
        </a:p>
      </dgm:t>
    </dgm:pt>
    <dgm:pt modelId="{FA6E7AF8-D7E8-41F6-BBB6-6A25E04E6BE9}" type="parTrans" cxnId="{B2DAA3D2-8184-4ECA-950A-133A9E6D1F61}">
      <dgm:prSet/>
      <dgm:spPr/>
      <dgm:t>
        <a:bodyPr/>
        <a:lstStyle/>
        <a:p>
          <a:endParaRPr lang="en-GB"/>
        </a:p>
      </dgm:t>
    </dgm:pt>
    <dgm:pt modelId="{F40A280E-7D6F-45B0-A540-51B8DC1BE706}" type="sibTrans" cxnId="{B2DAA3D2-8184-4ECA-950A-133A9E6D1F61}">
      <dgm:prSet/>
      <dgm:spPr/>
      <dgm:t>
        <a:bodyPr/>
        <a:lstStyle/>
        <a:p>
          <a:endParaRPr lang="en-GB"/>
        </a:p>
      </dgm:t>
    </dgm:pt>
    <dgm:pt modelId="{A0029EBB-0ABB-4905-946E-857747037B0D}">
      <dgm:prSet/>
      <dgm:spPr>
        <a:solidFill>
          <a:srgbClr val="002060"/>
        </a:solidFill>
      </dgm:spPr>
      <dgm:t>
        <a:bodyPr/>
        <a:lstStyle/>
        <a:p>
          <a:r>
            <a:rPr lang="en-GB" noProof="0"/>
            <a:t>Low cancer awareness among people with learning disability</a:t>
          </a:r>
        </a:p>
      </dgm:t>
    </dgm:pt>
    <dgm:pt modelId="{8EE33360-EA30-45D6-BEB0-E7558AD6E001}" type="parTrans" cxnId="{0052ABFF-B094-437F-8816-E27DB3FB9898}">
      <dgm:prSet/>
      <dgm:spPr/>
      <dgm:t>
        <a:bodyPr/>
        <a:lstStyle/>
        <a:p>
          <a:endParaRPr lang="en-GB"/>
        </a:p>
      </dgm:t>
    </dgm:pt>
    <dgm:pt modelId="{B3FD1DB5-45D6-406A-9DFF-B000B9B7144D}" type="sibTrans" cxnId="{0052ABFF-B094-437F-8816-E27DB3FB9898}">
      <dgm:prSet/>
      <dgm:spPr/>
      <dgm:t>
        <a:bodyPr/>
        <a:lstStyle/>
        <a:p>
          <a:endParaRPr lang="en-GB"/>
        </a:p>
      </dgm:t>
    </dgm:pt>
    <dgm:pt modelId="{BC9D9019-BF8F-4E20-9919-D087F94F4229}" type="pres">
      <dgm:prSet presAssocID="{6B1C4551-9378-4EFF-AF90-82B2106CFCC1}" presName="linear" presStyleCnt="0">
        <dgm:presLayoutVars>
          <dgm:dir/>
          <dgm:animLvl val="lvl"/>
          <dgm:resizeHandles val="exact"/>
        </dgm:presLayoutVars>
      </dgm:prSet>
      <dgm:spPr/>
    </dgm:pt>
    <dgm:pt modelId="{EE91A244-CE7E-4F3F-B5CE-E13BE0F5FB0B}" type="pres">
      <dgm:prSet presAssocID="{243E56D4-46E8-4EFC-83DF-B9285A12898E}" presName="parentLin" presStyleCnt="0"/>
      <dgm:spPr/>
    </dgm:pt>
    <dgm:pt modelId="{647A1D67-A5BC-42ED-8991-2A5511556BAA}" type="pres">
      <dgm:prSet presAssocID="{243E56D4-46E8-4EFC-83DF-B9285A12898E}" presName="parentLeftMargin" presStyleLbl="node1" presStyleIdx="0" presStyleCnt="5"/>
      <dgm:spPr/>
    </dgm:pt>
    <dgm:pt modelId="{D985212D-5A2A-4214-8E02-E669827C92B3}" type="pres">
      <dgm:prSet presAssocID="{243E56D4-46E8-4EFC-83DF-B9285A12898E}" presName="parentText" presStyleLbl="node1" presStyleIdx="0" presStyleCnt="5">
        <dgm:presLayoutVars>
          <dgm:chMax val="0"/>
          <dgm:bulletEnabled val="1"/>
        </dgm:presLayoutVars>
      </dgm:prSet>
      <dgm:spPr/>
    </dgm:pt>
    <dgm:pt modelId="{8C318298-948D-46FB-BF09-79D687D47977}" type="pres">
      <dgm:prSet presAssocID="{243E56D4-46E8-4EFC-83DF-B9285A12898E}" presName="negativeSpace" presStyleCnt="0"/>
      <dgm:spPr/>
    </dgm:pt>
    <dgm:pt modelId="{FBFA7EC0-A921-47CD-82B8-9B11ADF5A677}" type="pres">
      <dgm:prSet presAssocID="{243E56D4-46E8-4EFC-83DF-B9285A12898E}" presName="childText" presStyleLbl="conFgAcc1" presStyleIdx="0" presStyleCnt="5">
        <dgm:presLayoutVars>
          <dgm:bulletEnabled val="1"/>
        </dgm:presLayoutVars>
      </dgm:prSet>
      <dgm:spPr>
        <a:ln>
          <a:solidFill>
            <a:srgbClr val="002060"/>
          </a:solidFill>
        </a:ln>
      </dgm:spPr>
    </dgm:pt>
    <dgm:pt modelId="{03CA6EDD-E721-4D3B-97D6-1058ACE98989}" type="pres">
      <dgm:prSet presAssocID="{BC414552-FD3A-489E-8E1A-B354BC8D4DA8}" presName="spaceBetweenRectangles" presStyleCnt="0"/>
      <dgm:spPr/>
    </dgm:pt>
    <dgm:pt modelId="{C4C05AAC-7E96-4C95-A51D-F8192C22B234}" type="pres">
      <dgm:prSet presAssocID="{A0029EBB-0ABB-4905-946E-857747037B0D}" presName="parentLin" presStyleCnt="0"/>
      <dgm:spPr/>
    </dgm:pt>
    <dgm:pt modelId="{29C43ACF-8E08-440A-A5C2-A54D8E4372DC}" type="pres">
      <dgm:prSet presAssocID="{A0029EBB-0ABB-4905-946E-857747037B0D}" presName="parentLeftMargin" presStyleLbl="node1" presStyleIdx="0" presStyleCnt="5"/>
      <dgm:spPr/>
    </dgm:pt>
    <dgm:pt modelId="{24E62478-60D9-4D15-9297-150535BD4D36}" type="pres">
      <dgm:prSet presAssocID="{A0029EBB-0ABB-4905-946E-857747037B0D}" presName="parentText" presStyleLbl="node1" presStyleIdx="1" presStyleCnt="5">
        <dgm:presLayoutVars>
          <dgm:chMax val="0"/>
          <dgm:bulletEnabled val="1"/>
        </dgm:presLayoutVars>
      </dgm:prSet>
      <dgm:spPr/>
    </dgm:pt>
    <dgm:pt modelId="{EB8798A4-915F-4D31-AC5C-01563D184D6A}" type="pres">
      <dgm:prSet presAssocID="{A0029EBB-0ABB-4905-946E-857747037B0D}" presName="negativeSpace" presStyleCnt="0"/>
      <dgm:spPr/>
    </dgm:pt>
    <dgm:pt modelId="{6166B163-F4D2-4943-819B-CC53523F3BCC}" type="pres">
      <dgm:prSet presAssocID="{A0029EBB-0ABB-4905-946E-857747037B0D}" presName="childText" presStyleLbl="conFgAcc1" presStyleIdx="1" presStyleCnt="5">
        <dgm:presLayoutVars>
          <dgm:bulletEnabled val="1"/>
        </dgm:presLayoutVars>
      </dgm:prSet>
      <dgm:spPr>
        <a:ln>
          <a:solidFill>
            <a:srgbClr val="002060"/>
          </a:solidFill>
        </a:ln>
      </dgm:spPr>
    </dgm:pt>
    <dgm:pt modelId="{28C7BCF1-B074-4131-8C8A-809B4488E541}" type="pres">
      <dgm:prSet presAssocID="{B3FD1DB5-45D6-406A-9DFF-B000B9B7144D}" presName="spaceBetweenRectangles" presStyleCnt="0"/>
      <dgm:spPr/>
    </dgm:pt>
    <dgm:pt modelId="{AA70ED77-6581-4ADF-965F-53E0344E561C}" type="pres">
      <dgm:prSet presAssocID="{2E8611C0-CEDB-4929-BD23-5C33D38621D2}" presName="parentLin" presStyleCnt="0"/>
      <dgm:spPr/>
    </dgm:pt>
    <dgm:pt modelId="{FBBE5B40-6362-4E7D-A027-AF1582DFF47B}" type="pres">
      <dgm:prSet presAssocID="{2E8611C0-CEDB-4929-BD23-5C33D38621D2}" presName="parentLeftMargin" presStyleLbl="node1" presStyleIdx="1" presStyleCnt="5"/>
      <dgm:spPr/>
    </dgm:pt>
    <dgm:pt modelId="{6D19E2BE-AED6-4975-AE3A-137DED089FAE}" type="pres">
      <dgm:prSet presAssocID="{2E8611C0-CEDB-4929-BD23-5C33D38621D2}" presName="parentText" presStyleLbl="node1" presStyleIdx="2" presStyleCnt="5">
        <dgm:presLayoutVars>
          <dgm:chMax val="0"/>
          <dgm:bulletEnabled val="1"/>
        </dgm:presLayoutVars>
      </dgm:prSet>
      <dgm:spPr/>
    </dgm:pt>
    <dgm:pt modelId="{FD795470-F6C2-49D6-9864-DCB2A548F318}" type="pres">
      <dgm:prSet presAssocID="{2E8611C0-CEDB-4929-BD23-5C33D38621D2}" presName="negativeSpace" presStyleCnt="0"/>
      <dgm:spPr/>
    </dgm:pt>
    <dgm:pt modelId="{5B1C7C65-79DD-47E8-A9EF-D0ED234397E6}" type="pres">
      <dgm:prSet presAssocID="{2E8611C0-CEDB-4929-BD23-5C33D38621D2}" presName="childText" presStyleLbl="conFgAcc1" presStyleIdx="2" presStyleCnt="5">
        <dgm:presLayoutVars>
          <dgm:bulletEnabled val="1"/>
        </dgm:presLayoutVars>
      </dgm:prSet>
      <dgm:spPr>
        <a:ln>
          <a:solidFill>
            <a:srgbClr val="002060"/>
          </a:solidFill>
        </a:ln>
      </dgm:spPr>
    </dgm:pt>
    <dgm:pt modelId="{D77BA681-89E3-4260-8F69-EC80B0CBDFBA}" type="pres">
      <dgm:prSet presAssocID="{F5F36E59-3D76-4A12-842E-96FD0AD62040}" presName="spaceBetweenRectangles" presStyleCnt="0"/>
      <dgm:spPr/>
    </dgm:pt>
    <dgm:pt modelId="{ADF66F92-1597-40F3-A3B3-506607D9579B}" type="pres">
      <dgm:prSet presAssocID="{54CDCE40-257D-4F9E-B04E-D733B85BE9BF}" presName="parentLin" presStyleCnt="0"/>
      <dgm:spPr/>
    </dgm:pt>
    <dgm:pt modelId="{0A2D9AE2-9D2A-4F8C-A01B-253314069C9B}" type="pres">
      <dgm:prSet presAssocID="{54CDCE40-257D-4F9E-B04E-D733B85BE9BF}" presName="parentLeftMargin" presStyleLbl="node1" presStyleIdx="2" presStyleCnt="5"/>
      <dgm:spPr/>
    </dgm:pt>
    <dgm:pt modelId="{D6970319-8FF0-4ACB-B697-A988EAAB4A08}" type="pres">
      <dgm:prSet presAssocID="{54CDCE40-257D-4F9E-B04E-D733B85BE9BF}" presName="parentText" presStyleLbl="node1" presStyleIdx="3" presStyleCnt="5">
        <dgm:presLayoutVars>
          <dgm:chMax val="0"/>
          <dgm:bulletEnabled val="1"/>
        </dgm:presLayoutVars>
      </dgm:prSet>
      <dgm:spPr/>
    </dgm:pt>
    <dgm:pt modelId="{164FF5E9-2FB8-4EA8-8027-478CEF8045A8}" type="pres">
      <dgm:prSet presAssocID="{54CDCE40-257D-4F9E-B04E-D733B85BE9BF}" presName="negativeSpace" presStyleCnt="0"/>
      <dgm:spPr/>
    </dgm:pt>
    <dgm:pt modelId="{61964F84-3AF4-4DA4-BE8B-38EAF9512752}" type="pres">
      <dgm:prSet presAssocID="{54CDCE40-257D-4F9E-B04E-D733B85BE9BF}" presName="childText" presStyleLbl="conFgAcc1" presStyleIdx="3" presStyleCnt="5">
        <dgm:presLayoutVars>
          <dgm:bulletEnabled val="1"/>
        </dgm:presLayoutVars>
      </dgm:prSet>
      <dgm:spPr>
        <a:ln>
          <a:solidFill>
            <a:srgbClr val="002060"/>
          </a:solidFill>
        </a:ln>
      </dgm:spPr>
    </dgm:pt>
    <dgm:pt modelId="{27C75FCA-B4E2-47E2-83C4-DFFF062CC440}" type="pres">
      <dgm:prSet presAssocID="{76C530EA-A22A-404C-98B2-9F2CDC2A61B0}" presName="spaceBetweenRectangles" presStyleCnt="0"/>
      <dgm:spPr/>
    </dgm:pt>
    <dgm:pt modelId="{88C7D7C4-E360-4873-9333-D39F34C90EEB}" type="pres">
      <dgm:prSet presAssocID="{518693F5-7560-4DB9-B484-424D9A29272C}" presName="parentLin" presStyleCnt="0"/>
      <dgm:spPr/>
    </dgm:pt>
    <dgm:pt modelId="{5AD641CF-3C3C-46E7-86C2-EE5F2CC27595}" type="pres">
      <dgm:prSet presAssocID="{518693F5-7560-4DB9-B484-424D9A29272C}" presName="parentLeftMargin" presStyleLbl="node1" presStyleIdx="3" presStyleCnt="5"/>
      <dgm:spPr/>
    </dgm:pt>
    <dgm:pt modelId="{B5F45A58-6EC8-4112-BF49-1BCDD8A77A45}" type="pres">
      <dgm:prSet presAssocID="{518693F5-7560-4DB9-B484-424D9A29272C}" presName="parentText" presStyleLbl="node1" presStyleIdx="4" presStyleCnt="5">
        <dgm:presLayoutVars>
          <dgm:chMax val="0"/>
          <dgm:bulletEnabled val="1"/>
        </dgm:presLayoutVars>
      </dgm:prSet>
      <dgm:spPr/>
    </dgm:pt>
    <dgm:pt modelId="{50A40BCC-46A1-4E26-B0F4-811D6BACEB49}" type="pres">
      <dgm:prSet presAssocID="{518693F5-7560-4DB9-B484-424D9A29272C}" presName="negativeSpace" presStyleCnt="0"/>
      <dgm:spPr/>
    </dgm:pt>
    <dgm:pt modelId="{FF1BC3BB-38F8-4671-9664-286753149788}" type="pres">
      <dgm:prSet presAssocID="{518693F5-7560-4DB9-B484-424D9A29272C}" presName="childText" presStyleLbl="conFgAcc1" presStyleIdx="4" presStyleCnt="5">
        <dgm:presLayoutVars>
          <dgm:bulletEnabled val="1"/>
        </dgm:presLayoutVars>
      </dgm:prSet>
      <dgm:spPr>
        <a:ln>
          <a:solidFill>
            <a:srgbClr val="002060"/>
          </a:solidFill>
        </a:ln>
      </dgm:spPr>
    </dgm:pt>
  </dgm:ptLst>
  <dgm:cxnLst>
    <dgm:cxn modelId="{B1B45415-2FA7-4526-961E-C1352974530A}" srcId="{6B1C4551-9378-4EFF-AF90-82B2106CFCC1}" destId="{2E8611C0-CEDB-4929-BD23-5C33D38621D2}" srcOrd="2" destOrd="0" parTransId="{59797D7B-3793-4ED4-AD3D-2A538B6BD51B}" sibTransId="{F5F36E59-3D76-4A12-842E-96FD0AD62040}"/>
    <dgm:cxn modelId="{11E2C817-D813-4D2A-BCFB-9B29177DEEE5}" type="presOf" srcId="{243E56D4-46E8-4EFC-83DF-B9285A12898E}" destId="{D985212D-5A2A-4214-8E02-E669827C92B3}" srcOrd="1" destOrd="0" presId="urn:microsoft.com/office/officeart/2005/8/layout/list1"/>
    <dgm:cxn modelId="{AA60E21E-963F-4857-B754-F94540422526}" type="presOf" srcId="{243E56D4-46E8-4EFC-83DF-B9285A12898E}" destId="{647A1D67-A5BC-42ED-8991-2A5511556BAA}" srcOrd="0" destOrd="0" presId="urn:microsoft.com/office/officeart/2005/8/layout/list1"/>
    <dgm:cxn modelId="{A4D10D5C-1ED1-4071-B096-C99F54FEA097}" type="presOf" srcId="{518693F5-7560-4DB9-B484-424D9A29272C}" destId="{5AD641CF-3C3C-46E7-86C2-EE5F2CC27595}" srcOrd="0" destOrd="0" presId="urn:microsoft.com/office/officeart/2005/8/layout/list1"/>
    <dgm:cxn modelId="{4294DE67-36FD-4564-AD0C-4E54855CC0F1}" type="presOf" srcId="{518693F5-7560-4DB9-B484-424D9A29272C}" destId="{B5F45A58-6EC8-4112-BF49-1BCDD8A77A45}" srcOrd="1" destOrd="0" presId="urn:microsoft.com/office/officeart/2005/8/layout/list1"/>
    <dgm:cxn modelId="{161A3949-CAF4-4315-97A2-924AE56DDD93}" type="presOf" srcId="{54CDCE40-257D-4F9E-B04E-D733B85BE9BF}" destId="{D6970319-8FF0-4ACB-B697-A988EAAB4A08}" srcOrd="1" destOrd="0" presId="urn:microsoft.com/office/officeart/2005/8/layout/list1"/>
    <dgm:cxn modelId="{C0FAA56C-A36D-4CE2-94E3-3D8E4748BA7B}" type="presOf" srcId="{A0029EBB-0ABB-4905-946E-857747037B0D}" destId="{29C43ACF-8E08-440A-A5C2-A54D8E4372DC}" srcOrd="0" destOrd="0" presId="urn:microsoft.com/office/officeart/2005/8/layout/list1"/>
    <dgm:cxn modelId="{9E27226F-4EEE-48E3-86B8-9A3CDA9D2FCC}" srcId="{6B1C4551-9378-4EFF-AF90-82B2106CFCC1}" destId="{243E56D4-46E8-4EFC-83DF-B9285A12898E}" srcOrd="0" destOrd="0" parTransId="{2D365754-26BE-4018-B16B-443AA25A36E1}" sibTransId="{BC414552-FD3A-489E-8E1A-B354BC8D4DA8}"/>
    <dgm:cxn modelId="{52646971-562A-4055-88C8-8CC224478AD2}" type="presOf" srcId="{54CDCE40-257D-4F9E-B04E-D733B85BE9BF}" destId="{0A2D9AE2-9D2A-4F8C-A01B-253314069C9B}" srcOrd="0" destOrd="0" presId="urn:microsoft.com/office/officeart/2005/8/layout/list1"/>
    <dgm:cxn modelId="{FFFBC482-F1E4-475C-8D87-77D3BF85A804}" type="presOf" srcId="{2E8611C0-CEDB-4929-BD23-5C33D38621D2}" destId="{FBBE5B40-6362-4E7D-A027-AF1582DFF47B}" srcOrd="0" destOrd="0" presId="urn:microsoft.com/office/officeart/2005/8/layout/list1"/>
    <dgm:cxn modelId="{4DD90C89-27DB-4F6F-9933-1CA301622BFA}" type="presOf" srcId="{A0029EBB-0ABB-4905-946E-857747037B0D}" destId="{24E62478-60D9-4D15-9297-150535BD4D36}" srcOrd="1" destOrd="0" presId="urn:microsoft.com/office/officeart/2005/8/layout/list1"/>
    <dgm:cxn modelId="{628341B8-39EC-4C55-9BBA-0FD40536DA9D}" srcId="{6B1C4551-9378-4EFF-AF90-82B2106CFCC1}" destId="{54CDCE40-257D-4F9E-B04E-D733B85BE9BF}" srcOrd="3" destOrd="0" parTransId="{1AF11138-5382-4642-968F-7C3348DBA225}" sibTransId="{76C530EA-A22A-404C-98B2-9F2CDC2A61B0}"/>
    <dgm:cxn modelId="{DA6957C3-B9BE-46C2-832F-82D03A66648F}" type="presOf" srcId="{2E8611C0-CEDB-4929-BD23-5C33D38621D2}" destId="{6D19E2BE-AED6-4975-AE3A-137DED089FAE}" srcOrd="1" destOrd="0" presId="urn:microsoft.com/office/officeart/2005/8/layout/list1"/>
    <dgm:cxn modelId="{B2DAA3D2-8184-4ECA-950A-133A9E6D1F61}" srcId="{6B1C4551-9378-4EFF-AF90-82B2106CFCC1}" destId="{518693F5-7560-4DB9-B484-424D9A29272C}" srcOrd="4" destOrd="0" parTransId="{FA6E7AF8-D7E8-41F6-BBB6-6A25E04E6BE9}" sibTransId="{F40A280E-7D6F-45B0-A540-51B8DC1BE706}"/>
    <dgm:cxn modelId="{956AF5F2-E304-4D37-8831-83A8F0866E02}" type="presOf" srcId="{6B1C4551-9378-4EFF-AF90-82B2106CFCC1}" destId="{BC9D9019-BF8F-4E20-9919-D087F94F4229}" srcOrd="0" destOrd="0" presId="urn:microsoft.com/office/officeart/2005/8/layout/list1"/>
    <dgm:cxn modelId="{0052ABFF-B094-437F-8816-E27DB3FB9898}" srcId="{6B1C4551-9378-4EFF-AF90-82B2106CFCC1}" destId="{A0029EBB-0ABB-4905-946E-857747037B0D}" srcOrd="1" destOrd="0" parTransId="{8EE33360-EA30-45D6-BEB0-E7558AD6E001}" sibTransId="{B3FD1DB5-45D6-406A-9DFF-B000B9B7144D}"/>
    <dgm:cxn modelId="{726E4945-9858-4512-9FF7-E80A99D44B5C}" type="presParOf" srcId="{BC9D9019-BF8F-4E20-9919-D087F94F4229}" destId="{EE91A244-CE7E-4F3F-B5CE-E13BE0F5FB0B}" srcOrd="0" destOrd="0" presId="urn:microsoft.com/office/officeart/2005/8/layout/list1"/>
    <dgm:cxn modelId="{6622DF04-62BD-4A7E-B573-3484ED6F0480}" type="presParOf" srcId="{EE91A244-CE7E-4F3F-B5CE-E13BE0F5FB0B}" destId="{647A1D67-A5BC-42ED-8991-2A5511556BAA}" srcOrd="0" destOrd="0" presId="urn:microsoft.com/office/officeart/2005/8/layout/list1"/>
    <dgm:cxn modelId="{26FA7839-31F6-43B9-9176-E93908C89062}" type="presParOf" srcId="{EE91A244-CE7E-4F3F-B5CE-E13BE0F5FB0B}" destId="{D985212D-5A2A-4214-8E02-E669827C92B3}" srcOrd="1" destOrd="0" presId="urn:microsoft.com/office/officeart/2005/8/layout/list1"/>
    <dgm:cxn modelId="{04ACFF04-250F-4923-93A6-5F17C52373A9}" type="presParOf" srcId="{BC9D9019-BF8F-4E20-9919-D087F94F4229}" destId="{8C318298-948D-46FB-BF09-79D687D47977}" srcOrd="1" destOrd="0" presId="urn:microsoft.com/office/officeart/2005/8/layout/list1"/>
    <dgm:cxn modelId="{C02A0E78-02A6-429F-AD78-3BD8AC49E1B8}" type="presParOf" srcId="{BC9D9019-BF8F-4E20-9919-D087F94F4229}" destId="{FBFA7EC0-A921-47CD-82B8-9B11ADF5A677}" srcOrd="2" destOrd="0" presId="urn:microsoft.com/office/officeart/2005/8/layout/list1"/>
    <dgm:cxn modelId="{4E2531C7-9715-4FF3-BC66-CFD7036DFDBF}" type="presParOf" srcId="{BC9D9019-BF8F-4E20-9919-D087F94F4229}" destId="{03CA6EDD-E721-4D3B-97D6-1058ACE98989}" srcOrd="3" destOrd="0" presId="urn:microsoft.com/office/officeart/2005/8/layout/list1"/>
    <dgm:cxn modelId="{EAA0789F-0F11-4140-BF5E-E9F55212D333}" type="presParOf" srcId="{BC9D9019-BF8F-4E20-9919-D087F94F4229}" destId="{C4C05AAC-7E96-4C95-A51D-F8192C22B234}" srcOrd="4" destOrd="0" presId="urn:microsoft.com/office/officeart/2005/8/layout/list1"/>
    <dgm:cxn modelId="{3BCD846D-9B42-4D8A-96DC-963CCD1925A5}" type="presParOf" srcId="{C4C05AAC-7E96-4C95-A51D-F8192C22B234}" destId="{29C43ACF-8E08-440A-A5C2-A54D8E4372DC}" srcOrd="0" destOrd="0" presId="urn:microsoft.com/office/officeart/2005/8/layout/list1"/>
    <dgm:cxn modelId="{2094211A-9A02-4491-8617-2B99F4533ACC}" type="presParOf" srcId="{C4C05AAC-7E96-4C95-A51D-F8192C22B234}" destId="{24E62478-60D9-4D15-9297-150535BD4D36}" srcOrd="1" destOrd="0" presId="urn:microsoft.com/office/officeart/2005/8/layout/list1"/>
    <dgm:cxn modelId="{4FD697D8-AB54-4002-9E0A-34E3D2B0D512}" type="presParOf" srcId="{BC9D9019-BF8F-4E20-9919-D087F94F4229}" destId="{EB8798A4-915F-4D31-AC5C-01563D184D6A}" srcOrd="5" destOrd="0" presId="urn:microsoft.com/office/officeart/2005/8/layout/list1"/>
    <dgm:cxn modelId="{31697224-A4B1-43AB-9204-F383B945AF79}" type="presParOf" srcId="{BC9D9019-BF8F-4E20-9919-D087F94F4229}" destId="{6166B163-F4D2-4943-819B-CC53523F3BCC}" srcOrd="6" destOrd="0" presId="urn:microsoft.com/office/officeart/2005/8/layout/list1"/>
    <dgm:cxn modelId="{3B87FB8C-28AB-45C9-A285-6F837A286CBF}" type="presParOf" srcId="{BC9D9019-BF8F-4E20-9919-D087F94F4229}" destId="{28C7BCF1-B074-4131-8C8A-809B4488E541}" srcOrd="7" destOrd="0" presId="urn:microsoft.com/office/officeart/2005/8/layout/list1"/>
    <dgm:cxn modelId="{029CDE6B-8BED-40C6-97E3-D769C7A14F74}" type="presParOf" srcId="{BC9D9019-BF8F-4E20-9919-D087F94F4229}" destId="{AA70ED77-6581-4ADF-965F-53E0344E561C}" srcOrd="8" destOrd="0" presId="urn:microsoft.com/office/officeart/2005/8/layout/list1"/>
    <dgm:cxn modelId="{C0E53556-B1EA-4E4A-B2F6-249F3186A04B}" type="presParOf" srcId="{AA70ED77-6581-4ADF-965F-53E0344E561C}" destId="{FBBE5B40-6362-4E7D-A027-AF1582DFF47B}" srcOrd="0" destOrd="0" presId="urn:microsoft.com/office/officeart/2005/8/layout/list1"/>
    <dgm:cxn modelId="{214E8C6E-0DA1-469C-9B0D-C1F268466080}" type="presParOf" srcId="{AA70ED77-6581-4ADF-965F-53E0344E561C}" destId="{6D19E2BE-AED6-4975-AE3A-137DED089FAE}" srcOrd="1" destOrd="0" presId="urn:microsoft.com/office/officeart/2005/8/layout/list1"/>
    <dgm:cxn modelId="{45C501F7-9015-4A33-91AF-B7CC07659063}" type="presParOf" srcId="{BC9D9019-BF8F-4E20-9919-D087F94F4229}" destId="{FD795470-F6C2-49D6-9864-DCB2A548F318}" srcOrd="9" destOrd="0" presId="urn:microsoft.com/office/officeart/2005/8/layout/list1"/>
    <dgm:cxn modelId="{ED7A7DB0-6473-431C-836B-99E1635C663B}" type="presParOf" srcId="{BC9D9019-BF8F-4E20-9919-D087F94F4229}" destId="{5B1C7C65-79DD-47E8-A9EF-D0ED234397E6}" srcOrd="10" destOrd="0" presId="urn:microsoft.com/office/officeart/2005/8/layout/list1"/>
    <dgm:cxn modelId="{2E202DD8-22B6-4B8F-9AF3-BDC8FE5E0D7C}" type="presParOf" srcId="{BC9D9019-BF8F-4E20-9919-D087F94F4229}" destId="{D77BA681-89E3-4260-8F69-EC80B0CBDFBA}" srcOrd="11" destOrd="0" presId="urn:microsoft.com/office/officeart/2005/8/layout/list1"/>
    <dgm:cxn modelId="{498D94C9-99AE-40A3-8D5A-C875DADBB374}" type="presParOf" srcId="{BC9D9019-BF8F-4E20-9919-D087F94F4229}" destId="{ADF66F92-1597-40F3-A3B3-506607D9579B}" srcOrd="12" destOrd="0" presId="urn:microsoft.com/office/officeart/2005/8/layout/list1"/>
    <dgm:cxn modelId="{6B7739EC-3036-4BFD-AE9D-9CAB5042B21E}" type="presParOf" srcId="{ADF66F92-1597-40F3-A3B3-506607D9579B}" destId="{0A2D9AE2-9D2A-4F8C-A01B-253314069C9B}" srcOrd="0" destOrd="0" presId="urn:microsoft.com/office/officeart/2005/8/layout/list1"/>
    <dgm:cxn modelId="{D22AA418-951A-4B98-BAEB-3C731A12E146}" type="presParOf" srcId="{ADF66F92-1597-40F3-A3B3-506607D9579B}" destId="{D6970319-8FF0-4ACB-B697-A988EAAB4A08}" srcOrd="1" destOrd="0" presId="urn:microsoft.com/office/officeart/2005/8/layout/list1"/>
    <dgm:cxn modelId="{799906A9-D17C-4F64-A322-43F119EF0391}" type="presParOf" srcId="{BC9D9019-BF8F-4E20-9919-D087F94F4229}" destId="{164FF5E9-2FB8-4EA8-8027-478CEF8045A8}" srcOrd="13" destOrd="0" presId="urn:microsoft.com/office/officeart/2005/8/layout/list1"/>
    <dgm:cxn modelId="{14EC8266-8FA3-466D-B884-D40E8659F891}" type="presParOf" srcId="{BC9D9019-BF8F-4E20-9919-D087F94F4229}" destId="{61964F84-3AF4-4DA4-BE8B-38EAF9512752}" srcOrd="14" destOrd="0" presId="urn:microsoft.com/office/officeart/2005/8/layout/list1"/>
    <dgm:cxn modelId="{33606FD6-43F4-48F8-8434-403A83286756}" type="presParOf" srcId="{BC9D9019-BF8F-4E20-9919-D087F94F4229}" destId="{27C75FCA-B4E2-47E2-83C4-DFFF062CC440}" srcOrd="15" destOrd="0" presId="urn:microsoft.com/office/officeart/2005/8/layout/list1"/>
    <dgm:cxn modelId="{21979C25-F4A3-49B1-ACDD-24C1E4233CB5}" type="presParOf" srcId="{BC9D9019-BF8F-4E20-9919-D087F94F4229}" destId="{88C7D7C4-E360-4873-9333-D39F34C90EEB}" srcOrd="16" destOrd="0" presId="urn:microsoft.com/office/officeart/2005/8/layout/list1"/>
    <dgm:cxn modelId="{B25BCCC9-7276-4A5C-B648-B1F9FCCFB0FF}" type="presParOf" srcId="{88C7D7C4-E360-4873-9333-D39F34C90EEB}" destId="{5AD641CF-3C3C-46E7-86C2-EE5F2CC27595}" srcOrd="0" destOrd="0" presId="urn:microsoft.com/office/officeart/2005/8/layout/list1"/>
    <dgm:cxn modelId="{722CFFB5-588A-45CA-B179-9016A421E2B7}" type="presParOf" srcId="{88C7D7C4-E360-4873-9333-D39F34C90EEB}" destId="{B5F45A58-6EC8-4112-BF49-1BCDD8A77A45}" srcOrd="1" destOrd="0" presId="urn:microsoft.com/office/officeart/2005/8/layout/list1"/>
    <dgm:cxn modelId="{C119DDB9-6B46-4234-A983-CEFD13E3F3AF}" type="presParOf" srcId="{BC9D9019-BF8F-4E20-9919-D087F94F4229}" destId="{50A40BCC-46A1-4E26-B0F4-811D6BACEB49}" srcOrd="17" destOrd="0" presId="urn:microsoft.com/office/officeart/2005/8/layout/list1"/>
    <dgm:cxn modelId="{29BFD7C6-EDA8-4448-B451-398250A166D9}" type="presParOf" srcId="{BC9D9019-BF8F-4E20-9919-D087F94F4229}" destId="{FF1BC3BB-38F8-4671-9664-28675314978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0F9742-675F-49EA-8464-AB5087388B2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101BFB4B-F94D-4513-9C98-B1718CE0AF59}">
      <dgm:prSet phldrT="[Text]" phldr="0"/>
      <dgm:spPr>
        <a:solidFill>
          <a:srgbClr val="002060"/>
        </a:solidFill>
      </dgm:spPr>
      <dgm:t>
        <a:bodyPr/>
        <a:lstStyle/>
        <a:p>
          <a:r>
            <a:rPr lang="en-GB" noProof="0"/>
            <a:t>Mild/Borderline LD</a:t>
          </a:r>
        </a:p>
      </dgm:t>
    </dgm:pt>
    <dgm:pt modelId="{8B475A4D-944C-4580-B4A4-5BA78291BB9E}" type="parTrans" cxnId="{9010A0B5-7EE6-4563-AA0C-062FB892E8C1}">
      <dgm:prSet/>
      <dgm:spPr/>
      <dgm:t>
        <a:bodyPr/>
        <a:lstStyle/>
        <a:p>
          <a:endParaRPr lang="en-GB"/>
        </a:p>
      </dgm:t>
    </dgm:pt>
    <dgm:pt modelId="{21573987-5B04-4500-B5FC-F3A56DBD52FE}" type="sibTrans" cxnId="{9010A0B5-7EE6-4563-AA0C-062FB892E8C1}">
      <dgm:prSet/>
      <dgm:spPr/>
      <dgm:t>
        <a:bodyPr/>
        <a:lstStyle/>
        <a:p>
          <a:endParaRPr lang="en-GB"/>
        </a:p>
      </dgm:t>
    </dgm:pt>
    <dgm:pt modelId="{0BCD95B2-451C-498F-9C73-70636C8A202E}">
      <dgm:prSet phldrT="[Text]"/>
      <dgm:spPr>
        <a:solidFill>
          <a:schemeClr val="accent3">
            <a:lumMod val="20000"/>
            <a:lumOff val="80000"/>
            <a:alpha val="90000"/>
          </a:schemeClr>
        </a:solidFill>
        <a:ln>
          <a:solidFill>
            <a:schemeClr val="accent3">
              <a:lumMod val="75000"/>
              <a:alpha val="90000"/>
            </a:schemeClr>
          </a:solidFill>
        </a:ln>
      </dgm:spPr>
      <dgm:t>
        <a:bodyPr/>
        <a:lstStyle/>
        <a:p>
          <a:pPr>
            <a:buFont typeface="Arial" panose="020B0604020202020204" pitchFamily="34" charset="0"/>
            <a:buChar char="•"/>
          </a:pPr>
          <a:r>
            <a:rPr lang="en-GB" noProof="0"/>
            <a:t>LD may not be recorded in health records</a:t>
          </a:r>
        </a:p>
      </dgm:t>
    </dgm:pt>
    <dgm:pt modelId="{E87D210E-7B5E-4763-93A0-412E0276607E}" type="parTrans" cxnId="{6171B826-4CFE-435E-B013-45ABD4E8B922}">
      <dgm:prSet/>
      <dgm:spPr/>
      <dgm:t>
        <a:bodyPr/>
        <a:lstStyle/>
        <a:p>
          <a:endParaRPr lang="en-GB"/>
        </a:p>
      </dgm:t>
    </dgm:pt>
    <dgm:pt modelId="{AC9A09CA-8D29-4ABA-8647-2751FCD059F3}" type="sibTrans" cxnId="{6171B826-4CFE-435E-B013-45ABD4E8B922}">
      <dgm:prSet/>
      <dgm:spPr/>
      <dgm:t>
        <a:bodyPr/>
        <a:lstStyle/>
        <a:p>
          <a:endParaRPr lang="en-GB"/>
        </a:p>
      </dgm:t>
    </dgm:pt>
    <dgm:pt modelId="{D9768CBD-CD4B-4AC8-BA83-D518442D10F9}">
      <dgm:prSet phldrT="[Text]" phldr="0"/>
      <dgm:spPr>
        <a:solidFill>
          <a:srgbClr val="002060"/>
        </a:solidFill>
      </dgm:spPr>
      <dgm:t>
        <a:bodyPr/>
        <a:lstStyle/>
        <a:p>
          <a:r>
            <a:rPr lang="en-GB" noProof="0"/>
            <a:t>Severe/Profound LD</a:t>
          </a:r>
        </a:p>
      </dgm:t>
    </dgm:pt>
    <dgm:pt modelId="{8646BC26-A9FB-43A1-BDDF-958B5242AE28}" type="parTrans" cxnId="{7D792FFF-DE89-46E0-A81D-FB3F4140B1A4}">
      <dgm:prSet/>
      <dgm:spPr/>
      <dgm:t>
        <a:bodyPr/>
        <a:lstStyle/>
        <a:p>
          <a:endParaRPr lang="en-GB"/>
        </a:p>
      </dgm:t>
    </dgm:pt>
    <dgm:pt modelId="{F8533DA2-0D94-4347-8B27-9FA2A34DB635}" type="sibTrans" cxnId="{7D792FFF-DE89-46E0-A81D-FB3F4140B1A4}">
      <dgm:prSet/>
      <dgm:spPr/>
      <dgm:t>
        <a:bodyPr/>
        <a:lstStyle/>
        <a:p>
          <a:endParaRPr lang="en-GB"/>
        </a:p>
      </dgm:t>
    </dgm:pt>
    <dgm:pt modelId="{EF90F6AC-F292-4015-9D92-6F863D39D66B}">
      <dgm:prSet phldrT="[Text]"/>
      <dgm:spPr>
        <a:solidFill>
          <a:schemeClr val="accent3">
            <a:lumMod val="20000"/>
            <a:lumOff val="80000"/>
            <a:alpha val="90000"/>
          </a:schemeClr>
        </a:solidFill>
        <a:ln>
          <a:solidFill>
            <a:srgbClr val="002060">
              <a:alpha val="90000"/>
            </a:srgbClr>
          </a:solidFill>
        </a:ln>
      </dgm:spPr>
      <dgm:t>
        <a:bodyPr/>
        <a:lstStyle/>
        <a:p>
          <a:pPr>
            <a:buFont typeface="Arial" panose="020B0604020202020204" pitchFamily="34" charset="0"/>
            <a:buChar char="•"/>
          </a:pPr>
          <a:r>
            <a:rPr lang="en-GB" noProof="0"/>
            <a:t>greater risk of assumptions about tolerability</a:t>
          </a:r>
        </a:p>
      </dgm:t>
    </dgm:pt>
    <dgm:pt modelId="{28860C46-7D85-4637-8014-683E8893EE80}" type="parTrans" cxnId="{0C562F8E-5E34-4A07-9801-38E64138411E}">
      <dgm:prSet/>
      <dgm:spPr/>
      <dgm:t>
        <a:bodyPr/>
        <a:lstStyle/>
        <a:p>
          <a:endParaRPr lang="en-GB"/>
        </a:p>
      </dgm:t>
    </dgm:pt>
    <dgm:pt modelId="{6E4BD1EC-03C6-435A-A349-5D18381C4140}" type="sibTrans" cxnId="{0C562F8E-5E34-4A07-9801-38E64138411E}">
      <dgm:prSet/>
      <dgm:spPr/>
      <dgm:t>
        <a:bodyPr/>
        <a:lstStyle/>
        <a:p>
          <a:endParaRPr lang="en-GB"/>
        </a:p>
      </dgm:t>
    </dgm:pt>
    <dgm:pt modelId="{CE8A6A4A-9624-4EA3-AFA8-0303C5F14A70}">
      <dgm:prSet phldrT="[Text]"/>
      <dgm:spPr>
        <a:solidFill>
          <a:schemeClr val="accent3">
            <a:lumMod val="20000"/>
            <a:lumOff val="80000"/>
            <a:alpha val="90000"/>
          </a:schemeClr>
        </a:solidFill>
        <a:ln>
          <a:solidFill>
            <a:schemeClr val="accent3">
              <a:lumMod val="75000"/>
              <a:alpha val="90000"/>
            </a:schemeClr>
          </a:solidFill>
        </a:ln>
      </dgm:spPr>
      <dgm:t>
        <a:bodyPr/>
        <a:lstStyle/>
        <a:p>
          <a:pPr>
            <a:buFont typeface="Arial" panose="020B0604020202020204" pitchFamily="34" charset="0"/>
            <a:buChar char="•"/>
          </a:pPr>
          <a:r>
            <a:rPr lang="en-GB" noProof="0"/>
            <a:t>may lack strong, consistent advocacy</a:t>
          </a:r>
        </a:p>
      </dgm:t>
    </dgm:pt>
    <dgm:pt modelId="{997F6C6E-1A84-49F9-A6B9-FF2CC8B5ED0B}" type="parTrans" cxnId="{70E496C5-1425-4804-B781-B3FF8B27152F}">
      <dgm:prSet/>
      <dgm:spPr/>
      <dgm:t>
        <a:bodyPr/>
        <a:lstStyle/>
        <a:p>
          <a:endParaRPr lang="en-GB"/>
        </a:p>
      </dgm:t>
    </dgm:pt>
    <dgm:pt modelId="{AFADD5EA-1C29-4F87-9247-3D06A9A69510}" type="sibTrans" cxnId="{70E496C5-1425-4804-B781-B3FF8B27152F}">
      <dgm:prSet/>
      <dgm:spPr/>
      <dgm:t>
        <a:bodyPr/>
        <a:lstStyle/>
        <a:p>
          <a:endParaRPr lang="en-GB"/>
        </a:p>
      </dgm:t>
    </dgm:pt>
    <dgm:pt modelId="{1F8D486E-3507-4412-935E-84699F656533}">
      <dgm:prSet phldrT="[Text]"/>
      <dgm:spPr>
        <a:solidFill>
          <a:schemeClr val="accent3">
            <a:lumMod val="20000"/>
            <a:lumOff val="80000"/>
            <a:alpha val="90000"/>
          </a:schemeClr>
        </a:solidFill>
        <a:ln>
          <a:solidFill>
            <a:schemeClr val="accent3">
              <a:lumMod val="75000"/>
              <a:alpha val="90000"/>
            </a:schemeClr>
          </a:solidFill>
        </a:ln>
      </dgm:spPr>
      <dgm:t>
        <a:bodyPr/>
        <a:lstStyle/>
        <a:p>
          <a:pPr>
            <a:buFont typeface="Arial" panose="020B0604020202020204" pitchFamily="34" charset="0"/>
            <a:buChar char="•"/>
          </a:pPr>
          <a:r>
            <a:rPr lang="en-GB" noProof="0"/>
            <a:t>may “mask” or appear “coping” while struggling</a:t>
          </a:r>
        </a:p>
      </dgm:t>
    </dgm:pt>
    <dgm:pt modelId="{34CEE370-C50C-4B6B-81BE-E4DCA41FB143}" type="parTrans" cxnId="{3A918FA4-C8D5-40B2-88DD-720DE4385750}">
      <dgm:prSet/>
      <dgm:spPr/>
      <dgm:t>
        <a:bodyPr/>
        <a:lstStyle/>
        <a:p>
          <a:endParaRPr lang="en-GB"/>
        </a:p>
      </dgm:t>
    </dgm:pt>
    <dgm:pt modelId="{2418A1E0-EF0B-4108-A77E-C336DB26FF51}" type="sibTrans" cxnId="{3A918FA4-C8D5-40B2-88DD-720DE4385750}">
      <dgm:prSet/>
      <dgm:spPr/>
      <dgm:t>
        <a:bodyPr/>
        <a:lstStyle/>
        <a:p>
          <a:endParaRPr lang="en-GB"/>
        </a:p>
      </dgm:t>
    </dgm:pt>
    <dgm:pt modelId="{507A3DEB-500F-4F51-B57E-69996B4A9BEF}">
      <dgm:prSet phldrT="[Text]"/>
      <dgm:spPr>
        <a:solidFill>
          <a:schemeClr val="accent3">
            <a:lumMod val="20000"/>
            <a:lumOff val="80000"/>
            <a:alpha val="90000"/>
          </a:schemeClr>
        </a:solidFill>
        <a:ln>
          <a:solidFill>
            <a:schemeClr val="accent3">
              <a:lumMod val="75000"/>
              <a:alpha val="90000"/>
            </a:schemeClr>
          </a:solidFill>
        </a:ln>
      </dgm:spPr>
      <dgm:t>
        <a:bodyPr/>
        <a:lstStyle/>
        <a:p>
          <a:pPr>
            <a:buFont typeface="Arial" panose="020B0604020202020204" pitchFamily="34" charset="0"/>
            <a:buChar char="•"/>
          </a:pPr>
          <a:r>
            <a:rPr lang="en-GB" noProof="0"/>
            <a:t>may not communicate symptoms clearly enough to be fully heard </a:t>
          </a:r>
        </a:p>
      </dgm:t>
    </dgm:pt>
    <dgm:pt modelId="{EA787199-7876-41E5-8936-89BAD3F9D205}" type="parTrans" cxnId="{33AD1445-40B7-4AB5-83FE-F4A986BA0DCE}">
      <dgm:prSet/>
      <dgm:spPr/>
      <dgm:t>
        <a:bodyPr/>
        <a:lstStyle/>
        <a:p>
          <a:endParaRPr lang="en-GB"/>
        </a:p>
      </dgm:t>
    </dgm:pt>
    <dgm:pt modelId="{2ACCD7C0-B240-4268-8A33-4A9F7D1CFC5E}" type="sibTrans" cxnId="{33AD1445-40B7-4AB5-83FE-F4A986BA0DCE}">
      <dgm:prSet/>
      <dgm:spPr/>
      <dgm:t>
        <a:bodyPr/>
        <a:lstStyle/>
        <a:p>
          <a:endParaRPr lang="en-GB"/>
        </a:p>
      </dgm:t>
    </dgm:pt>
    <dgm:pt modelId="{34822D87-7F6A-4378-BAAA-424E1BF3465A}">
      <dgm:prSet phldrT="[Text]"/>
      <dgm:spPr>
        <a:solidFill>
          <a:schemeClr val="accent3">
            <a:lumMod val="20000"/>
            <a:lumOff val="80000"/>
            <a:alpha val="90000"/>
          </a:schemeClr>
        </a:solidFill>
        <a:ln>
          <a:solidFill>
            <a:srgbClr val="002060">
              <a:alpha val="90000"/>
            </a:srgbClr>
          </a:solidFill>
        </a:ln>
      </dgm:spPr>
      <dgm:t>
        <a:bodyPr/>
        <a:lstStyle/>
        <a:p>
          <a:pPr>
            <a:buFont typeface="Arial" panose="020B0604020202020204" pitchFamily="34" charset="0"/>
            <a:buChar char="•"/>
          </a:pPr>
          <a:r>
            <a:rPr lang="en-GB" noProof="0"/>
            <a:t>quality-of-life judgements may shape decisions</a:t>
          </a:r>
        </a:p>
      </dgm:t>
    </dgm:pt>
    <dgm:pt modelId="{5F3841FF-9DD6-44BE-8219-5A156488DA86}" type="parTrans" cxnId="{7C558E61-2075-4305-AE1B-E54307156838}">
      <dgm:prSet/>
      <dgm:spPr/>
      <dgm:t>
        <a:bodyPr/>
        <a:lstStyle/>
        <a:p>
          <a:endParaRPr lang="en-GB"/>
        </a:p>
      </dgm:t>
    </dgm:pt>
    <dgm:pt modelId="{046ECDFE-CEA8-4E9F-A157-74FA4B7CB725}" type="sibTrans" cxnId="{7C558E61-2075-4305-AE1B-E54307156838}">
      <dgm:prSet/>
      <dgm:spPr/>
      <dgm:t>
        <a:bodyPr/>
        <a:lstStyle/>
        <a:p>
          <a:endParaRPr lang="en-GB"/>
        </a:p>
      </dgm:t>
    </dgm:pt>
    <dgm:pt modelId="{87A76FBC-3394-45D4-856E-37F4BC233FB3}">
      <dgm:prSet phldrT="[Text]"/>
      <dgm:spPr>
        <a:solidFill>
          <a:schemeClr val="accent3">
            <a:lumMod val="20000"/>
            <a:lumOff val="80000"/>
            <a:alpha val="90000"/>
          </a:schemeClr>
        </a:solidFill>
        <a:ln>
          <a:solidFill>
            <a:srgbClr val="002060">
              <a:alpha val="90000"/>
            </a:srgbClr>
          </a:solidFill>
        </a:ln>
      </dgm:spPr>
      <dgm:t>
        <a:bodyPr/>
        <a:lstStyle/>
        <a:p>
          <a:pPr>
            <a:buFont typeface="Arial" panose="020B0604020202020204" pitchFamily="34" charset="0"/>
            <a:buChar char="•"/>
          </a:pPr>
          <a:r>
            <a:rPr lang="en-GB" noProof="0"/>
            <a:t>consent/capacity processes may be mishandled</a:t>
          </a:r>
        </a:p>
      </dgm:t>
    </dgm:pt>
    <dgm:pt modelId="{BA29722A-B9B8-49B0-8131-AD91650E5449}" type="parTrans" cxnId="{4F66043C-B178-4975-BE19-A569CC4E0EF5}">
      <dgm:prSet/>
      <dgm:spPr/>
      <dgm:t>
        <a:bodyPr/>
        <a:lstStyle/>
        <a:p>
          <a:endParaRPr lang="en-GB"/>
        </a:p>
      </dgm:t>
    </dgm:pt>
    <dgm:pt modelId="{293A0FB2-3D39-4212-AD72-8C7FCE6E178C}" type="sibTrans" cxnId="{4F66043C-B178-4975-BE19-A569CC4E0EF5}">
      <dgm:prSet/>
      <dgm:spPr/>
      <dgm:t>
        <a:bodyPr/>
        <a:lstStyle/>
        <a:p>
          <a:endParaRPr lang="en-GB"/>
        </a:p>
      </dgm:t>
    </dgm:pt>
    <dgm:pt modelId="{BB16B2C2-1854-4CC2-B69E-3D84DD6D9C67}">
      <dgm:prSet phldrT="[Text]"/>
      <dgm:spPr>
        <a:solidFill>
          <a:schemeClr val="accent3">
            <a:lumMod val="20000"/>
            <a:lumOff val="80000"/>
            <a:alpha val="90000"/>
          </a:schemeClr>
        </a:solidFill>
        <a:ln>
          <a:solidFill>
            <a:srgbClr val="002060">
              <a:alpha val="90000"/>
            </a:srgbClr>
          </a:solidFill>
        </a:ln>
      </dgm:spPr>
      <dgm:t>
        <a:bodyPr/>
        <a:lstStyle/>
        <a:p>
          <a:pPr>
            <a:buFont typeface="Arial" panose="020B0604020202020204" pitchFamily="34" charset="0"/>
            <a:buChar char="•"/>
          </a:pPr>
          <a:r>
            <a:rPr lang="en-GB" noProof="0"/>
            <a:t>higher risk of therapeutic nihilism or over-protection</a:t>
          </a:r>
        </a:p>
      </dgm:t>
    </dgm:pt>
    <dgm:pt modelId="{B639AE6A-D5A7-4FA6-A6AC-208718C4D36B}" type="parTrans" cxnId="{715B7D90-91F7-4B46-B526-E6B6221F31B1}">
      <dgm:prSet/>
      <dgm:spPr/>
      <dgm:t>
        <a:bodyPr/>
        <a:lstStyle/>
        <a:p>
          <a:endParaRPr lang="en-GB"/>
        </a:p>
      </dgm:t>
    </dgm:pt>
    <dgm:pt modelId="{9ADE5EF5-83CE-489A-AEC5-31FA55EFE4B7}" type="sibTrans" cxnId="{715B7D90-91F7-4B46-B526-E6B6221F31B1}">
      <dgm:prSet/>
      <dgm:spPr/>
      <dgm:t>
        <a:bodyPr/>
        <a:lstStyle/>
        <a:p>
          <a:endParaRPr lang="en-GB"/>
        </a:p>
      </dgm:t>
    </dgm:pt>
    <dgm:pt modelId="{5394E6FE-E838-4F96-B6FF-7218BC555C84}">
      <dgm:prSet phldrT="[Text]"/>
      <dgm:spPr>
        <a:solidFill>
          <a:schemeClr val="accent3">
            <a:lumMod val="20000"/>
            <a:lumOff val="80000"/>
            <a:alpha val="90000"/>
          </a:schemeClr>
        </a:solidFill>
        <a:ln>
          <a:solidFill>
            <a:srgbClr val="002060">
              <a:alpha val="90000"/>
            </a:srgbClr>
          </a:solidFill>
        </a:ln>
      </dgm:spPr>
      <dgm:t>
        <a:bodyPr/>
        <a:lstStyle/>
        <a:p>
          <a:pPr>
            <a:buFont typeface="Arial" panose="020B0604020202020204" pitchFamily="34" charset="0"/>
            <a:buChar char="•"/>
          </a:pPr>
          <a:r>
            <a:rPr lang="en-GB" noProof="0"/>
            <a:t>treatment may be withheld or narrowed on assumption rather than individual assessment</a:t>
          </a:r>
        </a:p>
      </dgm:t>
    </dgm:pt>
    <dgm:pt modelId="{2A825F67-5E9A-4D1A-9063-A7718E32933D}" type="parTrans" cxnId="{5D313AAC-4FC3-4E3B-95C0-C4808792931D}">
      <dgm:prSet/>
      <dgm:spPr/>
      <dgm:t>
        <a:bodyPr/>
        <a:lstStyle/>
        <a:p>
          <a:endParaRPr lang="en-GB"/>
        </a:p>
      </dgm:t>
    </dgm:pt>
    <dgm:pt modelId="{5489049F-61E0-45E7-867A-51A3DBA8DAE2}" type="sibTrans" cxnId="{5D313AAC-4FC3-4E3B-95C0-C4808792931D}">
      <dgm:prSet/>
      <dgm:spPr/>
      <dgm:t>
        <a:bodyPr/>
        <a:lstStyle/>
        <a:p>
          <a:endParaRPr lang="en-GB"/>
        </a:p>
      </dgm:t>
    </dgm:pt>
    <dgm:pt modelId="{6758163E-9C40-4D23-A9CD-3AFD4C7AA226}">
      <dgm:prSet phldrT="[Text]"/>
      <dgm:spPr>
        <a:solidFill>
          <a:schemeClr val="accent3">
            <a:lumMod val="20000"/>
            <a:lumOff val="80000"/>
            <a:alpha val="90000"/>
          </a:schemeClr>
        </a:solidFill>
        <a:ln>
          <a:solidFill>
            <a:schemeClr val="accent3">
              <a:lumMod val="75000"/>
              <a:alpha val="90000"/>
            </a:schemeClr>
          </a:solidFill>
        </a:ln>
      </dgm:spPr>
      <dgm:t>
        <a:bodyPr/>
        <a:lstStyle/>
        <a:p>
          <a:pPr>
            <a:buFont typeface="Arial" panose="020B0604020202020204" pitchFamily="34" charset="0"/>
            <a:buChar char="•"/>
          </a:pPr>
          <a:r>
            <a:rPr lang="en-GB" noProof="0"/>
            <a:t>may not meet thresholds for services</a:t>
          </a:r>
        </a:p>
      </dgm:t>
    </dgm:pt>
    <dgm:pt modelId="{F0646F77-8FAB-4447-AC5E-E3B13EF60F8B}" type="parTrans" cxnId="{4521E15A-7DC1-4655-85B2-8F098C2EF125}">
      <dgm:prSet/>
      <dgm:spPr/>
      <dgm:t>
        <a:bodyPr/>
        <a:lstStyle/>
        <a:p>
          <a:endParaRPr lang="en-GB"/>
        </a:p>
      </dgm:t>
    </dgm:pt>
    <dgm:pt modelId="{93A93BCD-8F5F-4F10-9EC0-CB2805E18D8C}" type="sibTrans" cxnId="{4521E15A-7DC1-4655-85B2-8F098C2EF125}">
      <dgm:prSet/>
      <dgm:spPr/>
      <dgm:t>
        <a:bodyPr/>
        <a:lstStyle/>
        <a:p>
          <a:endParaRPr lang="en-GB"/>
        </a:p>
      </dgm:t>
    </dgm:pt>
    <dgm:pt modelId="{A69FF9C1-40F6-4C5B-A986-78B942AB1564}" type="pres">
      <dgm:prSet presAssocID="{D50F9742-675F-49EA-8464-AB5087388B2A}" presName="Name0" presStyleCnt="0">
        <dgm:presLayoutVars>
          <dgm:dir/>
          <dgm:animLvl val="lvl"/>
          <dgm:resizeHandles val="exact"/>
        </dgm:presLayoutVars>
      </dgm:prSet>
      <dgm:spPr/>
    </dgm:pt>
    <dgm:pt modelId="{556039EE-8118-4FD4-A8BD-D21827EA6D01}" type="pres">
      <dgm:prSet presAssocID="{101BFB4B-F94D-4513-9C98-B1718CE0AF59}" presName="composite" presStyleCnt="0"/>
      <dgm:spPr/>
    </dgm:pt>
    <dgm:pt modelId="{145F9F4A-4362-4775-85DF-59299E441D7E}" type="pres">
      <dgm:prSet presAssocID="{101BFB4B-F94D-4513-9C98-B1718CE0AF59}" presName="parTx" presStyleLbl="alignNode1" presStyleIdx="0" presStyleCnt="2">
        <dgm:presLayoutVars>
          <dgm:chMax val="0"/>
          <dgm:chPref val="0"/>
          <dgm:bulletEnabled val="1"/>
        </dgm:presLayoutVars>
      </dgm:prSet>
      <dgm:spPr/>
    </dgm:pt>
    <dgm:pt modelId="{77631F9F-27FE-4C7A-9997-3AD80EAF986F}" type="pres">
      <dgm:prSet presAssocID="{101BFB4B-F94D-4513-9C98-B1718CE0AF59}" presName="desTx" presStyleLbl="alignAccFollowNode1" presStyleIdx="0" presStyleCnt="2">
        <dgm:presLayoutVars>
          <dgm:bulletEnabled val="1"/>
        </dgm:presLayoutVars>
      </dgm:prSet>
      <dgm:spPr/>
    </dgm:pt>
    <dgm:pt modelId="{D380C845-5F3B-41E9-9CC8-DE10D5EB6752}" type="pres">
      <dgm:prSet presAssocID="{21573987-5B04-4500-B5FC-F3A56DBD52FE}" presName="space" presStyleCnt="0"/>
      <dgm:spPr/>
    </dgm:pt>
    <dgm:pt modelId="{2D9D3BBC-9AC1-4E28-9B5E-3C9A7845D004}" type="pres">
      <dgm:prSet presAssocID="{D9768CBD-CD4B-4AC8-BA83-D518442D10F9}" presName="composite" presStyleCnt="0"/>
      <dgm:spPr/>
    </dgm:pt>
    <dgm:pt modelId="{78CACD77-65BD-436A-AF8C-6DFD262F8C3D}" type="pres">
      <dgm:prSet presAssocID="{D9768CBD-CD4B-4AC8-BA83-D518442D10F9}" presName="parTx" presStyleLbl="alignNode1" presStyleIdx="1" presStyleCnt="2">
        <dgm:presLayoutVars>
          <dgm:chMax val="0"/>
          <dgm:chPref val="0"/>
          <dgm:bulletEnabled val="1"/>
        </dgm:presLayoutVars>
      </dgm:prSet>
      <dgm:spPr/>
    </dgm:pt>
    <dgm:pt modelId="{986945F8-B7DA-4F3E-96FA-A9F9FA3CD4B9}" type="pres">
      <dgm:prSet presAssocID="{D9768CBD-CD4B-4AC8-BA83-D518442D10F9}" presName="desTx" presStyleLbl="alignAccFollowNode1" presStyleIdx="1" presStyleCnt="2">
        <dgm:presLayoutVars>
          <dgm:bulletEnabled val="1"/>
        </dgm:presLayoutVars>
      </dgm:prSet>
      <dgm:spPr/>
    </dgm:pt>
  </dgm:ptLst>
  <dgm:cxnLst>
    <dgm:cxn modelId="{51DB3908-40F3-44CE-AB9A-36A262E4CC31}" type="presOf" srcId="{5394E6FE-E838-4F96-B6FF-7218BC555C84}" destId="{986945F8-B7DA-4F3E-96FA-A9F9FA3CD4B9}" srcOrd="0" destOrd="4" presId="urn:microsoft.com/office/officeart/2005/8/layout/hList1"/>
    <dgm:cxn modelId="{34B3970D-EDF5-438D-9B15-761922963EA1}" type="presOf" srcId="{101BFB4B-F94D-4513-9C98-B1718CE0AF59}" destId="{145F9F4A-4362-4775-85DF-59299E441D7E}" srcOrd="0" destOrd="0" presId="urn:microsoft.com/office/officeart/2005/8/layout/hList1"/>
    <dgm:cxn modelId="{6171B826-4CFE-435E-B013-45ABD4E8B922}" srcId="{101BFB4B-F94D-4513-9C98-B1718CE0AF59}" destId="{0BCD95B2-451C-498F-9C73-70636C8A202E}" srcOrd="0" destOrd="0" parTransId="{E87D210E-7B5E-4763-93A0-412E0276607E}" sibTransId="{AC9A09CA-8D29-4ABA-8647-2751FCD059F3}"/>
    <dgm:cxn modelId="{2DE6C829-7A53-4248-A1C0-6013CDF6075E}" type="presOf" srcId="{507A3DEB-500F-4F51-B57E-69996B4A9BEF}" destId="{77631F9F-27FE-4C7A-9997-3AD80EAF986F}" srcOrd="0" destOrd="4" presId="urn:microsoft.com/office/officeart/2005/8/layout/hList1"/>
    <dgm:cxn modelId="{4F66043C-B178-4975-BE19-A569CC4E0EF5}" srcId="{D9768CBD-CD4B-4AC8-BA83-D518442D10F9}" destId="{87A76FBC-3394-45D4-856E-37F4BC233FB3}" srcOrd="2" destOrd="0" parTransId="{BA29722A-B9B8-49B0-8131-AD91650E5449}" sibTransId="{293A0FB2-3D39-4212-AD72-8C7FCE6E178C}"/>
    <dgm:cxn modelId="{7C558E61-2075-4305-AE1B-E54307156838}" srcId="{D9768CBD-CD4B-4AC8-BA83-D518442D10F9}" destId="{34822D87-7F6A-4378-BAAA-424E1BF3465A}" srcOrd="1" destOrd="0" parTransId="{5F3841FF-9DD6-44BE-8219-5A156488DA86}" sibTransId="{046ECDFE-CEA8-4E9F-A157-74FA4B7CB725}"/>
    <dgm:cxn modelId="{035ED864-1EF8-4544-9ADD-7606F3578685}" type="presOf" srcId="{CE8A6A4A-9624-4EA3-AFA8-0303C5F14A70}" destId="{77631F9F-27FE-4C7A-9997-3AD80EAF986F}" srcOrd="0" destOrd="2" presId="urn:microsoft.com/office/officeart/2005/8/layout/hList1"/>
    <dgm:cxn modelId="{33AD1445-40B7-4AB5-83FE-F4A986BA0DCE}" srcId="{101BFB4B-F94D-4513-9C98-B1718CE0AF59}" destId="{507A3DEB-500F-4F51-B57E-69996B4A9BEF}" srcOrd="4" destOrd="0" parTransId="{EA787199-7876-41E5-8936-89BAD3F9D205}" sibTransId="{2ACCD7C0-B240-4268-8A33-4A9F7D1CFC5E}"/>
    <dgm:cxn modelId="{4521E15A-7DC1-4655-85B2-8F098C2EF125}" srcId="{101BFB4B-F94D-4513-9C98-B1718CE0AF59}" destId="{6758163E-9C40-4D23-A9CD-3AFD4C7AA226}" srcOrd="1" destOrd="0" parTransId="{F0646F77-8FAB-4447-AC5E-E3B13EF60F8B}" sibTransId="{93A93BCD-8F5F-4F10-9EC0-CB2805E18D8C}"/>
    <dgm:cxn modelId="{3E19CA8D-E409-430F-A367-0C52D66DC80C}" type="presOf" srcId="{0BCD95B2-451C-498F-9C73-70636C8A202E}" destId="{77631F9F-27FE-4C7A-9997-3AD80EAF986F}" srcOrd="0" destOrd="0" presId="urn:microsoft.com/office/officeart/2005/8/layout/hList1"/>
    <dgm:cxn modelId="{0C562F8E-5E34-4A07-9801-38E64138411E}" srcId="{D9768CBD-CD4B-4AC8-BA83-D518442D10F9}" destId="{EF90F6AC-F292-4015-9D92-6F863D39D66B}" srcOrd="0" destOrd="0" parTransId="{28860C46-7D85-4637-8014-683E8893EE80}" sibTransId="{6E4BD1EC-03C6-435A-A349-5D18381C4140}"/>
    <dgm:cxn modelId="{5D05C28E-717E-4B32-9EAC-337B8E920727}" type="presOf" srcId="{BB16B2C2-1854-4CC2-B69E-3D84DD6D9C67}" destId="{986945F8-B7DA-4F3E-96FA-A9F9FA3CD4B9}" srcOrd="0" destOrd="3" presId="urn:microsoft.com/office/officeart/2005/8/layout/hList1"/>
    <dgm:cxn modelId="{715B7D90-91F7-4B46-B526-E6B6221F31B1}" srcId="{D9768CBD-CD4B-4AC8-BA83-D518442D10F9}" destId="{BB16B2C2-1854-4CC2-B69E-3D84DD6D9C67}" srcOrd="3" destOrd="0" parTransId="{B639AE6A-D5A7-4FA6-A6AC-208718C4D36B}" sibTransId="{9ADE5EF5-83CE-489A-AEC5-31FA55EFE4B7}"/>
    <dgm:cxn modelId="{20579E90-3D9C-45EE-8946-38719C750930}" type="presOf" srcId="{6758163E-9C40-4D23-A9CD-3AFD4C7AA226}" destId="{77631F9F-27FE-4C7A-9997-3AD80EAF986F}" srcOrd="0" destOrd="1" presId="urn:microsoft.com/office/officeart/2005/8/layout/hList1"/>
    <dgm:cxn modelId="{3A918FA4-C8D5-40B2-88DD-720DE4385750}" srcId="{101BFB4B-F94D-4513-9C98-B1718CE0AF59}" destId="{1F8D486E-3507-4412-935E-84699F656533}" srcOrd="3" destOrd="0" parTransId="{34CEE370-C50C-4B6B-81BE-E4DCA41FB143}" sibTransId="{2418A1E0-EF0B-4108-A77E-C336DB26FF51}"/>
    <dgm:cxn modelId="{5D313AAC-4FC3-4E3B-95C0-C4808792931D}" srcId="{D9768CBD-CD4B-4AC8-BA83-D518442D10F9}" destId="{5394E6FE-E838-4F96-B6FF-7218BC555C84}" srcOrd="4" destOrd="0" parTransId="{2A825F67-5E9A-4D1A-9063-A7718E32933D}" sibTransId="{5489049F-61E0-45E7-867A-51A3DBA8DAE2}"/>
    <dgm:cxn modelId="{5FAA76B3-AE4A-423C-B87E-54F8A3E04643}" type="presOf" srcId="{34822D87-7F6A-4378-BAAA-424E1BF3465A}" destId="{986945F8-B7DA-4F3E-96FA-A9F9FA3CD4B9}" srcOrd="0" destOrd="1" presId="urn:microsoft.com/office/officeart/2005/8/layout/hList1"/>
    <dgm:cxn modelId="{9010A0B5-7EE6-4563-AA0C-062FB892E8C1}" srcId="{D50F9742-675F-49EA-8464-AB5087388B2A}" destId="{101BFB4B-F94D-4513-9C98-B1718CE0AF59}" srcOrd="0" destOrd="0" parTransId="{8B475A4D-944C-4580-B4A4-5BA78291BB9E}" sibTransId="{21573987-5B04-4500-B5FC-F3A56DBD52FE}"/>
    <dgm:cxn modelId="{7B7512B6-4404-4A51-A048-3A637FAF68AC}" type="presOf" srcId="{87A76FBC-3394-45D4-856E-37F4BC233FB3}" destId="{986945F8-B7DA-4F3E-96FA-A9F9FA3CD4B9}" srcOrd="0" destOrd="2" presId="urn:microsoft.com/office/officeart/2005/8/layout/hList1"/>
    <dgm:cxn modelId="{A26511BD-516B-44E6-8C2F-4967AD418164}" type="presOf" srcId="{EF90F6AC-F292-4015-9D92-6F863D39D66B}" destId="{986945F8-B7DA-4F3E-96FA-A9F9FA3CD4B9}" srcOrd="0" destOrd="0" presId="urn:microsoft.com/office/officeart/2005/8/layout/hList1"/>
    <dgm:cxn modelId="{70E496C5-1425-4804-B781-B3FF8B27152F}" srcId="{101BFB4B-F94D-4513-9C98-B1718CE0AF59}" destId="{CE8A6A4A-9624-4EA3-AFA8-0303C5F14A70}" srcOrd="2" destOrd="0" parTransId="{997F6C6E-1A84-49F9-A6B9-FF2CC8B5ED0B}" sibTransId="{AFADD5EA-1C29-4F87-9247-3D06A9A69510}"/>
    <dgm:cxn modelId="{9EDC0DED-D0D6-455B-A116-6E9353975551}" type="presOf" srcId="{D9768CBD-CD4B-4AC8-BA83-D518442D10F9}" destId="{78CACD77-65BD-436A-AF8C-6DFD262F8C3D}" srcOrd="0" destOrd="0" presId="urn:microsoft.com/office/officeart/2005/8/layout/hList1"/>
    <dgm:cxn modelId="{B3FF37F6-EDBB-4FA1-BB92-33D42F756602}" type="presOf" srcId="{1F8D486E-3507-4412-935E-84699F656533}" destId="{77631F9F-27FE-4C7A-9997-3AD80EAF986F}" srcOrd="0" destOrd="3" presId="urn:microsoft.com/office/officeart/2005/8/layout/hList1"/>
    <dgm:cxn modelId="{17E8BEFE-7FE5-4348-9D49-19F6B074073D}" type="presOf" srcId="{D50F9742-675F-49EA-8464-AB5087388B2A}" destId="{A69FF9C1-40F6-4C5B-A986-78B942AB1564}" srcOrd="0" destOrd="0" presId="urn:microsoft.com/office/officeart/2005/8/layout/hList1"/>
    <dgm:cxn modelId="{7D792FFF-DE89-46E0-A81D-FB3F4140B1A4}" srcId="{D50F9742-675F-49EA-8464-AB5087388B2A}" destId="{D9768CBD-CD4B-4AC8-BA83-D518442D10F9}" srcOrd="1" destOrd="0" parTransId="{8646BC26-A9FB-43A1-BDDF-958B5242AE28}" sibTransId="{F8533DA2-0D94-4347-8B27-9FA2A34DB635}"/>
    <dgm:cxn modelId="{3BF4B9D9-1E09-4A9C-8E6E-0E3115BB9DCA}" type="presParOf" srcId="{A69FF9C1-40F6-4C5B-A986-78B942AB1564}" destId="{556039EE-8118-4FD4-A8BD-D21827EA6D01}" srcOrd="0" destOrd="0" presId="urn:microsoft.com/office/officeart/2005/8/layout/hList1"/>
    <dgm:cxn modelId="{126486AA-6937-4A6F-8B97-ADB35B9F1646}" type="presParOf" srcId="{556039EE-8118-4FD4-A8BD-D21827EA6D01}" destId="{145F9F4A-4362-4775-85DF-59299E441D7E}" srcOrd="0" destOrd="0" presId="urn:microsoft.com/office/officeart/2005/8/layout/hList1"/>
    <dgm:cxn modelId="{A496DEAA-BD0F-4607-8E67-33148D5ACA0C}" type="presParOf" srcId="{556039EE-8118-4FD4-A8BD-D21827EA6D01}" destId="{77631F9F-27FE-4C7A-9997-3AD80EAF986F}" srcOrd="1" destOrd="0" presId="urn:microsoft.com/office/officeart/2005/8/layout/hList1"/>
    <dgm:cxn modelId="{F6B1EF0D-61F7-4AFA-A884-936E13AB8596}" type="presParOf" srcId="{A69FF9C1-40F6-4C5B-A986-78B942AB1564}" destId="{D380C845-5F3B-41E9-9CC8-DE10D5EB6752}" srcOrd="1" destOrd="0" presId="urn:microsoft.com/office/officeart/2005/8/layout/hList1"/>
    <dgm:cxn modelId="{1CACAA35-D2B7-4118-BB74-53C8CBA84F69}" type="presParOf" srcId="{A69FF9C1-40F6-4C5B-A986-78B942AB1564}" destId="{2D9D3BBC-9AC1-4E28-9B5E-3C9A7845D004}" srcOrd="2" destOrd="0" presId="urn:microsoft.com/office/officeart/2005/8/layout/hList1"/>
    <dgm:cxn modelId="{7C8D6B82-A8EA-4876-998E-D7E14BCE47BF}" type="presParOf" srcId="{2D9D3BBC-9AC1-4E28-9B5E-3C9A7845D004}" destId="{78CACD77-65BD-436A-AF8C-6DFD262F8C3D}" srcOrd="0" destOrd="0" presId="urn:microsoft.com/office/officeart/2005/8/layout/hList1"/>
    <dgm:cxn modelId="{C29A3802-71D7-4DD0-A033-FA42E3CDCCC6}" type="presParOf" srcId="{2D9D3BBC-9AC1-4E28-9B5E-3C9A7845D004}" destId="{986945F8-B7DA-4F3E-96FA-A9F9FA3CD4B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F34BB9-D985-4D4A-852C-BD68C3E1F1AC}" type="doc">
      <dgm:prSet loTypeId="urn:microsoft.com/office/officeart/2005/8/layout/arrow6" loCatId="relationship" qsTypeId="urn:microsoft.com/office/officeart/2005/8/quickstyle/simple2" qsCatId="simple" csTypeId="urn:microsoft.com/office/officeart/2005/8/colors/accent1_2" csCatId="accent1" phldr="1"/>
      <dgm:spPr/>
      <dgm:t>
        <a:bodyPr/>
        <a:lstStyle/>
        <a:p>
          <a:endParaRPr lang="en-GB"/>
        </a:p>
      </dgm:t>
    </dgm:pt>
    <dgm:pt modelId="{AE38DF28-FEDA-4691-9F52-6EBEFAC7BE86}">
      <dgm:prSet phldrT="[Text]" phldr="0" custT="1"/>
      <dgm:spPr/>
      <dgm:t>
        <a:bodyPr/>
        <a:lstStyle/>
        <a:p>
          <a:r>
            <a:rPr lang="en-GB" sz="2000" noProof="0"/>
            <a:t>Fast symptom articulation</a:t>
          </a:r>
        </a:p>
        <a:p>
          <a:r>
            <a:rPr lang="en-GB" sz="2000" noProof="0"/>
            <a:t>Clear communication</a:t>
          </a:r>
        </a:p>
        <a:p>
          <a:r>
            <a:rPr lang="en-GB" sz="2000" noProof="0"/>
            <a:t>Independent navigation</a:t>
          </a:r>
        </a:p>
        <a:p>
          <a:r>
            <a:rPr lang="en-GB" sz="2000" noProof="0"/>
            <a:t>Standard appointments </a:t>
          </a:r>
        </a:p>
      </dgm:t>
    </dgm:pt>
    <dgm:pt modelId="{B349B522-1DF9-4074-9882-D9E2E43C36E1}" type="parTrans" cxnId="{BFE6FA57-C610-4166-9152-66791BEE60AC}">
      <dgm:prSet/>
      <dgm:spPr/>
      <dgm:t>
        <a:bodyPr/>
        <a:lstStyle/>
        <a:p>
          <a:endParaRPr lang="en-GB"/>
        </a:p>
      </dgm:t>
    </dgm:pt>
    <dgm:pt modelId="{CDB81812-31C8-4EE8-9F2C-602987CF7E7C}" type="sibTrans" cxnId="{BFE6FA57-C610-4166-9152-66791BEE60AC}">
      <dgm:prSet/>
      <dgm:spPr/>
      <dgm:t>
        <a:bodyPr/>
        <a:lstStyle/>
        <a:p>
          <a:endParaRPr lang="en-GB"/>
        </a:p>
      </dgm:t>
    </dgm:pt>
    <dgm:pt modelId="{C6E5ECA8-B86B-41C0-AF07-2C0EA29FA302}">
      <dgm:prSet phldrT="[Text]" phldr="0" custT="1"/>
      <dgm:spPr/>
      <dgm:t>
        <a:bodyPr/>
        <a:lstStyle/>
        <a:p>
          <a:endParaRPr lang="en-GB" sz="1400" noProof="0"/>
        </a:p>
        <a:p>
          <a:r>
            <a:rPr lang="en-GB" sz="2000" noProof="0"/>
            <a:t>Reasonable adjustments e.g.</a:t>
          </a:r>
        </a:p>
        <a:p>
          <a:r>
            <a:rPr lang="en-GB" sz="2000" noProof="0"/>
            <a:t>- Extra appointment time</a:t>
          </a:r>
        </a:p>
        <a:p>
          <a:r>
            <a:rPr lang="en-GB" sz="2000" noProof="0"/>
            <a:t>- Alternate / Augmented Communication</a:t>
          </a:r>
        </a:p>
        <a:p>
          <a:r>
            <a:rPr lang="en-GB" sz="2000" noProof="0"/>
            <a:t>Co-ordinated support</a:t>
          </a:r>
        </a:p>
        <a:p>
          <a:endParaRPr lang="en-GB" sz="1400" noProof="0"/>
        </a:p>
      </dgm:t>
    </dgm:pt>
    <dgm:pt modelId="{0060667A-1C1E-4537-9DC0-8C521DE4ECF1}" type="parTrans" cxnId="{018F151D-1726-462B-AE0C-82058D1EA7AE}">
      <dgm:prSet/>
      <dgm:spPr/>
      <dgm:t>
        <a:bodyPr/>
        <a:lstStyle/>
        <a:p>
          <a:endParaRPr lang="en-GB"/>
        </a:p>
      </dgm:t>
    </dgm:pt>
    <dgm:pt modelId="{84C7CFC9-121A-432D-AE27-BFB9F4A16C8F}" type="sibTrans" cxnId="{018F151D-1726-462B-AE0C-82058D1EA7AE}">
      <dgm:prSet/>
      <dgm:spPr/>
      <dgm:t>
        <a:bodyPr/>
        <a:lstStyle/>
        <a:p>
          <a:endParaRPr lang="en-GB"/>
        </a:p>
      </dgm:t>
    </dgm:pt>
    <dgm:pt modelId="{0C0027C9-2800-4497-9D33-8C3D49284CD3}">
      <dgm:prSet phldrT="[Text]" phldr="0"/>
      <dgm:spPr/>
      <dgm:t>
        <a:bodyPr/>
        <a:lstStyle/>
        <a:p>
          <a:endParaRPr lang="en-GB"/>
        </a:p>
      </dgm:t>
    </dgm:pt>
    <dgm:pt modelId="{F11B82AE-18C7-4932-BD45-A6BFDBD99C2B}" type="parTrans" cxnId="{DB1AAE47-7B70-4C2F-A2B3-5663F6500862}">
      <dgm:prSet/>
      <dgm:spPr/>
      <dgm:t>
        <a:bodyPr/>
        <a:lstStyle/>
        <a:p>
          <a:endParaRPr lang="en-GB"/>
        </a:p>
      </dgm:t>
    </dgm:pt>
    <dgm:pt modelId="{AAC1F19F-D3FF-46FF-90AF-500A3087CC53}" type="sibTrans" cxnId="{DB1AAE47-7B70-4C2F-A2B3-5663F6500862}">
      <dgm:prSet/>
      <dgm:spPr/>
      <dgm:t>
        <a:bodyPr/>
        <a:lstStyle/>
        <a:p>
          <a:endParaRPr lang="en-GB"/>
        </a:p>
      </dgm:t>
    </dgm:pt>
    <dgm:pt modelId="{BCB99FEB-2A69-49A9-8B99-3D7EC92A4092}" type="pres">
      <dgm:prSet presAssocID="{10F34BB9-D985-4D4A-852C-BD68C3E1F1AC}" presName="compositeShape" presStyleCnt="0">
        <dgm:presLayoutVars>
          <dgm:chMax val="2"/>
          <dgm:dir/>
          <dgm:resizeHandles val="exact"/>
        </dgm:presLayoutVars>
      </dgm:prSet>
      <dgm:spPr/>
    </dgm:pt>
    <dgm:pt modelId="{32ECD966-C98C-4B5F-8E53-53C03B4D7988}" type="pres">
      <dgm:prSet presAssocID="{10F34BB9-D985-4D4A-852C-BD68C3E1F1AC}" presName="ribbon" presStyleLbl="node1" presStyleIdx="0" presStyleCnt="1" custScaleY="137496"/>
      <dgm:spPr>
        <a:solidFill>
          <a:srgbClr val="002060"/>
        </a:solidFill>
      </dgm:spPr>
    </dgm:pt>
    <dgm:pt modelId="{6028F612-A026-41B0-92B9-A103D30D503A}" type="pres">
      <dgm:prSet presAssocID="{10F34BB9-D985-4D4A-852C-BD68C3E1F1AC}" presName="leftArrowText" presStyleLbl="node1" presStyleIdx="0" presStyleCnt="1">
        <dgm:presLayoutVars>
          <dgm:chMax val="0"/>
          <dgm:bulletEnabled val="1"/>
        </dgm:presLayoutVars>
      </dgm:prSet>
      <dgm:spPr/>
    </dgm:pt>
    <dgm:pt modelId="{7DE49066-840E-4056-80B5-56EB193B7248}" type="pres">
      <dgm:prSet presAssocID="{10F34BB9-D985-4D4A-852C-BD68C3E1F1AC}" presName="rightArrowText" presStyleLbl="node1" presStyleIdx="0" presStyleCnt="1">
        <dgm:presLayoutVars>
          <dgm:chMax val="0"/>
          <dgm:bulletEnabled val="1"/>
        </dgm:presLayoutVars>
      </dgm:prSet>
      <dgm:spPr/>
    </dgm:pt>
  </dgm:ptLst>
  <dgm:cxnLst>
    <dgm:cxn modelId="{018F151D-1726-462B-AE0C-82058D1EA7AE}" srcId="{10F34BB9-D985-4D4A-852C-BD68C3E1F1AC}" destId="{C6E5ECA8-B86B-41C0-AF07-2C0EA29FA302}" srcOrd="1" destOrd="0" parTransId="{0060667A-1C1E-4537-9DC0-8C521DE4ECF1}" sibTransId="{84C7CFC9-121A-432D-AE27-BFB9F4A16C8F}"/>
    <dgm:cxn modelId="{DB1AAE47-7B70-4C2F-A2B3-5663F6500862}" srcId="{10F34BB9-D985-4D4A-852C-BD68C3E1F1AC}" destId="{0C0027C9-2800-4497-9D33-8C3D49284CD3}" srcOrd="2" destOrd="0" parTransId="{F11B82AE-18C7-4932-BD45-A6BFDBD99C2B}" sibTransId="{AAC1F19F-D3FF-46FF-90AF-500A3087CC53}"/>
    <dgm:cxn modelId="{BFE6FA57-C610-4166-9152-66791BEE60AC}" srcId="{10F34BB9-D985-4D4A-852C-BD68C3E1F1AC}" destId="{AE38DF28-FEDA-4691-9F52-6EBEFAC7BE86}" srcOrd="0" destOrd="0" parTransId="{B349B522-1DF9-4074-9882-D9E2E43C36E1}" sibTransId="{CDB81812-31C8-4EE8-9F2C-602987CF7E7C}"/>
    <dgm:cxn modelId="{91C8BABF-2D2A-4A87-BAE9-551472B74D86}" type="presOf" srcId="{10F34BB9-D985-4D4A-852C-BD68C3E1F1AC}" destId="{BCB99FEB-2A69-49A9-8B99-3D7EC92A4092}" srcOrd="0" destOrd="0" presId="urn:microsoft.com/office/officeart/2005/8/layout/arrow6"/>
    <dgm:cxn modelId="{E7C023C2-D6F0-4FF3-8F28-B830F9C8C6E4}" type="presOf" srcId="{C6E5ECA8-B86B-41C0-AF07-2C0EA29FA302}" destId="{7DE49066-840E-4056-80B5-56EB193B7248}" srcOrd="0" destOrd="0" presId="urn:microsoft.com/office/officeart/2005/8/layout/arrow6"/>
    <dgm:cxn modelId="{81FC30E3-8988-46F4-8A72-0C2F9371B825}" type="presOf" srcId="{AE38DF28-FEDA-4691-9F52-6EBEFAC7BE86}" destId="{6028F612-A026-41B0-92B9-A103D30D503A}" srcOrd="0" destOrd="0" presId="urn:microsoft.com/office/officeart/2005/8/layout/arrow6"/>
    <dgm:cxn modelId="{562BACE0-2872-4EE2-9788-356D58D42A08}" type="presParOf" srcId="{BCB99FEB-2A69-49A9-8B99-3D7EC92A4092}" destId="{32ECD966-C98C-4B5F-8E53-53C03B4D7988}" srcOrd="0" destOrd="0" presId="urn:microsoft.com/office/officeart/2005/8/layout/arrow6"/>
    <dgm:cxn modelId="{13BCBF76-7F9B-4FB2-AAAF-CDC70438841F}" type="presParOf" srcId="{BCB99FEB-2A69-49A9-8B99-3D7EC92A4092}" destId="{6028F612-A026-41B0-92B9-A103D30D503A}" srcOrd="1" destOrd="0" presId="urn:microsoft.com/office/officeart/2005/8/layout/arrow6"/>
    <dgm:cxn modelId="{EE56F8AD-5658-41B8-8C87-AF71E25FF553}" type="presParOf" srcId="{BCB99FEB-2A69-49A9-8B99-3D7EC92A4092}" destId="{7DE49066-840E-4056-80B5-56EB193B7248}"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A0B43-7755-48B1-94CF-A7C7979C9039}">
      <dsp:nvSpPr>
        <dsp:cNvPr id="0" name=""/>
        <dsp:cNvSpPr/>
      </dsp:nvSpPr>
      <dsp:spPr>
        <a:xfrm>
          <a:off x="1706" y="0"/>
          <a:ext cx="2655093" cy="5418667"/>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noProof="0"/>
            <a:t>Scoping Review </a:t>
          </a:r>
        </a:p>
        <a:p>
          <a:pPr marL="0" lvl="0" indent="0" algn="ctr" defTabSz="1066800">
            <a:lnSpc>
              <a:spcPct val="90000"/>
            </a:lnSpc>
            <a:spcBef>
              <a:spcPct val="0"/>
            </a:spcBef>
            <a:spcAft>
              <a:spcPct val="35000"/>
            </a:spcAft>
            <a:buNone/>
          </a:pPr>
          <a:r>
            <a:rPr lang="en-GB" sz="2000" kern="1200" noProof="0"/>
            <a:t>What is known about cancer risk-factor &amp; symptom awareness in people with a learning disability?</a:t>
          </a:r>
        </a:p>
      </dsp:txBody>
      <dsp:txXfrm>
        <a:off x="1706" y="2167466"/>
        <a:ext cx="2655093" cy="2167466"/>
      </dsp:txXfrm>
    </dsp:sp>
    <dsp:sp modelId="{2EE5E8F8-E617-4BE7-B037-E79F0A8FB40F}">
      <dsp:nvSpPr>
        <dsp:cNvPr id="0" name=""/>
        <dsp:cNvSpPr/>
      </dsp:nvSpPr>
      <dsp:spPr>
        <a:xfrm>
          <a:off x="427045" y="325120"/>
          <a:ext cx="1804416" cy="1804416"/>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BC34CF-DBC4-49F8-B1EE-4A58F6ED35C4}">
      <dsp:nvSpPr>
        <dsp:cNvPr id="0" name=""/>
        <dsp:cNvSpPr/>
      </dsp:nvSpPr>
      <dsp:spPr>
        <a:xfrm>
          <a:off x="2736453" y="0"/>
          <a:ext cx="2655093" cy="5418667"/>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noProof="0"/>
            <a:t>Patient Interviews </a:t>
          </a:r>
        </a:p>
        <a:p>
          <a:pPr marL="0" lvl="0" indent="0" algn="ctr" defTabSz="1066800">
            <a:lnSpc>
              <a:spcPct val="90000"/>
            </a:lnSpc>
            <a:spcBef>
              <a:spcPct val="0"/>
            </a:spcBef>
            <a:spcAft>
              <a:spcPct val="35000"/>
            </a:spcAft>
            <a:buNone/>
          </a:pPr>
          <a:r>
            <a:rPr lang="en-GB" sz="2000" kern="1200" noProof="0"/>
            <a:t>How is cancer care pathway experienced by patients with a learning disability and supporters?</a:t>
          </a:r>
        </a:p>
      </dsp:txBody>
      <dsp:txXfrm>
        <a:off x="2736453" y="2167466"/>
        <a:ext cx="2655093" cy="2167466"/>
      </dsp:txXfrm>
    </dsp:sp>
    <dsp:sp modelId="{1F13E993-6D65-483A-9FAE-E3A72B3A9A7F}">
      <dsp:nvSpPr>
        <dsp:cNvPr id="0" name=""/>
        <dsp:cNvSpPr/>
      </dsp:nvSpPr>
      <dsp:spPr>
        <a:xfrm>
          <a:off x="3161791" y="325120"/>
          <a:ext cx="1804416" cy="1804416"/>
        </a:xfrm>
        <a:prstGeom prst="ellipse">
          <a:avLst/>
        </a:prstGeom>
        <a:blipFill>
          <a:blip xmlns:r="http://schemas.openxmlformats.org/officeDocument/2006/relationships" r:embed="rId2"/>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0CA1CC-3FB5-43B7-B9C0-FC369F06FD36}">
      <dsp:nvSpPr>
        <dsp:cNvPr id="0" name=""/>
        <dsp:cNvSpPr/>
      </dsp:nvSpPr>
      <dsp:spPr>
        <a:xfrm>
          <a:off x="5471199" y="0"/>
          <a:ext cx="2655093" cy="5418667"/>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noProof="0"/>
            <a:t>Population-based analysis of health records</a:t>
          </a:r>
        </a:p>
        <a:p>
          <a:pPr marL="0" lvl="0" indent="0" algn="ctr" defTabSz="1066800">
            <a:lnSpc>
              <a:spcPct val="90000"/>
            </a:lnSpc>
            <a:spcBef>
              <a:spcPct val="0"/>
            </a:spcBef>
            <a:spcAft>
              <a:spcPct val="35000"/>
            </a:spcAft>
            <a:buNone/>
          </a:pPr>
          <a:r>
            <a:rPr lang="en-GB" sz="2000" kern="1200" noProof="0"/>
            <a:t>Do inequities appear at population level?          </a:t>
          </a:r>
        </a:p>
      </dsp:txBody>
      <dsp:txXfrm>
        <a:off x="5471199" y="2167466"/>
        <a:ext cx="2655093" cy="2167466"/>
      </dsp:txXfrm>
    </dsp:sp>
    <dsp:sp modelId="{CB48AC05-DFBC-4969-964B-092BB91389E0}">
      <dsp:nvSpPr>
        <dsp:cNvPr id="0" name=""/>
        <dsp:cNvSpPr/>
      </dsp:nvSpPr>
      <dsp:spPr>
        <a:xfrm>
          <a:off x="5896538" y="325120"/>
          <a:ext cx="1804416" cy="1804416"/>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9B0207-DBB9-4466-BD93-0E6E6F838AB4}">
      <dsp:nvSpPr>
        <dsp:cNvPr id="0" name=""/>
        <dsp:cNvSpPr/>
      </dsp:nvSpPr>
      <dsp:spPr>
        <a:xfrm>
          <a:off x="325119" y="4334933"/>
          <a:ext cx="7477760" cy="812800"/>
        </a:xfrm>
        <a:prstGeom prst="leftRightArrow">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A7EC0-A921-47CD-82B8-9B11ADF5A677}">
      <dsp:nvSpPr>
        <dsp:cNvPr id="0" name=""/>
        <dsp:cNvSpPr/>
      </dsp:nvSpPr>
      <dsp:spPr>
        <a:xfrm>
          <a:off x="0" y="376544"/>
          <a:ext cx="10045657" cy="504000"/>
        </a:xfrm>
        <a:prstGeom prst="rect">
          <a:avLst/>
        </a:prstGeom>
        <a:solidFill>
          <a:schemeClr val="lt1">
            <a:alpha val="90000"/>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D985212D-5A2A-4214-8E02-E669827C92B3}">
      <dsp:nvSpPr>
        <dsp:cNvPr id="0" name=""/>
        <dsp:cNvSpPr/>
      </dsp:nvSpPr>
      <dsp:spPr>
        <a:xfrm>
          <a:off x="502282" y="81344"/>
          <a:ext cx="7031959" cy="590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91" tIns="0" rIns="265791" bIns="0" numCol="1" spcCol="1270" anchor="ctr" anchorCtr="0">
          <a:noAutofit/>
        </a:bodyPr>
        <a:lstStyle/>
        <a:p>
          <a:pPr marL="0" lvl="0" indent="0" algn="l" defTabSz="889000">
            <a:lnSpc>
              <a:spcPct val="90000"/>
            </a:lnSpc>
            <a:spcBef>
              <a:spcPct val="0"/>
            </a:spcBef>
            <a:spcAft>
              <a:spcPct val="35000"/>
            </a:spcAft>
            <a:buNone/>
          </a:pPr>
          <a:r>
            <a:rPr lang="en-GB" sz="2000" kern="1200" noProof="0"/>
            <a:t>Predominance of research in screening</a:t>
          </a:r>
        </a:p>
      </dsp:txBody>
      <dsp:txXfrm>
        <a:off x="531103" y="110165"/>
        <a:ext cx="6974317" cy="532758"/>
      </dsp:txXfrm>
    </dsp:sp>
    <dsp:sp modelId="{6166B163-F4D2-4943-819B-CC53523F3BCC}">
      <dsp:nvSpPr>
        <dsp:cNvPr id="0" name=""/>
        <dsp:cNvSpPr/>
      </dsp:nvSpPr>
      <dsp:spPr>
        <a:xfrm>
          <a:off x="0" y="1283744"/>
          <a:ext cx="10045657" cy="504000"/>
        </a:xfrm>
        <a:prstGeom prst="rect">
          <a:avLst/>
        </a:prstGeom>
        <a:solidFill>
          <a:schemeClr val="lt1">
            <a:alpha val="90000"/>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4E62478-60D9-4D15-9297-150535BD4D36}">
      <dsp:nvSpPr>
        <dsp:cNvPr id="0" name=""/>
        <dsp:cNvSpPr/>
      </dsp:nvSpPr>
      <dsp:spPr>
        <a:xfrm>
          <a:off x="502282" y="988544"/>
          <a:ext cx="7031959" cy="590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91" tIns="0" rIns="265791" bIns="0" numCol="1" spcCol="1270" anchor="ctr" anchorCtr="0">
          <a:noAutofit/>
        </a:bodyPr>
        <a:lstStyle/>
        <a:p>
          <a:pPr marL="0" lvl="0" indent="0" algn="l" defTabSz="889000">
            <a:lnSpc>
              <a:spcPct val="90000"/>
            </a:lnSpc>
            <a:spcBef>
              <a:spcPct val="0"/>
            </a:spcBef>
            <a:spcAft>
              <a:spcPct val="35000"/>
            </a:spcAft>
            <a:buNone/>
          </a:pPr>
          <a:r>
            <a:rPr lang="en-GB" sz="2000" kern="1200" noProof="0"/>
            <a:t>Low cancer awareness among people with learning disability</a:t>
          </a:r>
        </a:p>
      </dsp:txBody>
      <dsp:txXfrm>
        <a:off x="531103" y="1017365"/>
        <a:ext cx="6974317" cy="532758"/>
      </dsp:txXfrm>
    </dsp:sp>
    <dsp:sp modelId="{5B1C7C65-79DD-47E8-A9EF-D0ED234397E6}">
      <dsp:nvSpPr>
        <dsp:cNvPr id="0" name=""/>
        <dsp:cNvSpPr/>
      </dsp:nvSpPr>
      <dsp:spPr>
        <a:xfrm>
          <a:off x="0" y="2190945"/>
          <a:ext cx="10045657" cy="504000"/>
        </a:xfrm>
        <a:prstGeom prst="rect">
          <a:avLst/>
        </a:prstGeom>
        <a:solidFill>
          <a:schemeClr val="lt1">
            <a:alpha val="90000"/>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6D19E2BE-AED6-4975-AE3A-137DED089FAE}">
      <dsp:nvSpPr>
        <dsp:cNvPr id="0" name=""/>
        <dsp:cNvSpPr/>
      </dsp:nvSpPr>
      <dsp:spPr>
        <a:xfrm>
          <a:off x="502282" y="1895745"/>
          <a:ext cx="7031959" cy="590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91" tIns="0" rIns="265791" bIns="0" numCol="1" spcCol="1270" anchor="ctr" anchorCtr="0">
          <a:noAutofit/>
        </a:bodyPr>
        <a:lstStyle/>
        <a:p>
          <a:pPr marL="0" lvl="0" indent="0" algn="l" defTabSz="889000">
            <a:lnSpc>
              <a:spcPct val="90000"/>
            </a:lnSpc>
            <a:spcBef>
              <a:spcPct val="0"/>
            </a:spcBef>
            <a:spcAft>
              <a:spcPct val="35000"/>
            </a:spcAft>
            <a:buNone/>
          </a:pPr>
          <a:r>
            <a:rPr lang="en-GB" sz="2000" kern="1200" noProof="0"/>
            <a:t>Lack of theory or co-design in interventions to improve this</a:t>
          </a:r>
        </a:p>
      </dsp:txBody>
      <dsp:txXfrm>
        <a:off x="531103" y="1924566"/>
        <a:ext cx="6974317" cy="532758"/>
      </dsp:txXfrm>
    </dsp:sp>
    <dsp:sp modelId="{61964F84-3AF4-4DA4-BE8B-38EAF9512752}">
      <dsp:nvSpPr>
        <dsp:cNvPr id="0" name=""/>
        <dsp:cNvSpPr/>
      </dsp:nvSpPr>
      <dsp:spPr>
        <a:xfrm>
          <a:off x="0" y="3098145"/>
          <a:ext cx="10045657" cy="504000"/>
        </a:xfrm>
        <a:prstGeom prst="rect">
          <a:avLst/>
        </a:prstGeom>
        <a:solidFill>
          <a:schemeClr val="lt1">
            <a:alpha val="90000"/>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D6970319-8FF0-4ACB-B697-A988EAAB4A08}">
      <dsp:nvSpPr>
        <dsp:cNvPr id="0" name=""/>
        <dsp:cNvSpPr/>
      </dsp:nvSpPr>
      <dsp:spPr>
        <a:xfrm>
          <a:off x="502282" y="2802945"/>
          <a:ext cx="7031959" cy="590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91" tIns="0" rIns="265791" bIns="0" numCol="1" spcCol="1270" anchor="ctr" anchorCtr="0">
          <a:noAutofit/>
        </a:bodyPr>
        <a:lstStyle/>
        <a:p>
          <a:pPr marL="0" lvl="0" indent="0" algn="l" defTabSz="889000">
            <a:lnSpc>
              <a:spcPct val="90000"/>
            </a:lnSpc>
            <a:spcBef>
              <a:spcPct val="0"/>
            </a:spcBef>
            <a:spcAft>
              <a:spcPct val="35000"/>
            </a:spcAft>
            <a:buNone/>
          </a:pPr>
          <a:r>
            <a:rPr lang="en-GB" sz="2000" kern="1200" noProof="0"/>
            <a:t>Limited focus on symptomatic cancer diagnosis </a:t>
          </a:r>
        </a:p>
      </dsp:txBody>
      <dsp:txXfrm>
        <a:off x="531103" y="2831766"/>
        <a:ext cx="6974317" cy="532758"/>
      </dsp:txXfrm>
    </dsp:sp>
    <dsp:sp modelId="{FF1BC3BB-38F8-4671-9664-286753149788}">
      <dsp:nvSpPr>
        <dsp:cNvPr id="0" name=""/>
        <dsp:cNvSpPr/>
      </dsp:nvSpPr>
      <dsp:spPr>
        <a:xfrm>
          <a:off x="0" y="4005345"/>
          <a:ext cx="10045657" cy="504000"/>
        </a:xfrm>
        <a:prstGeom prst="rect">
          <a:avLst/>
        </a:prstGeom>
        <a:solidFill>
          <a:schemeClr val="lt1">
            <a:alpha val="90000"/>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B5F45A58-6EC8-4112-BF49-1BCDD8A77A45}">
      <dsp:nvSpPr>
        <dsp:cNvPr id="0" name=""/>
        <dsp:cNvSpPr/>
      </dsp:nvSpPr>
      <dsp:spPr>
        <a:xfrm>
          <a:off x="502282" y="3710145"/>
          <a:ext cx="7031959" cy="5904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91" tIns="0" rIns="265791" bIns="0" numCol="1" spcCol="1270" anchor="ctr" anchorCtr="0">
          <a:noAutofit/>
        </a:bodyPr>
        <a:lstStyle/>
        <a:p>
          <a:pPr marL="0" lvl="0" indent="0" algn="l" defTabSz="889000">
            <a:lnSpc>
              <a:spcPct val="90000"/>
            </a:lnSpc>
            <a:spcBef>
              <a:spcPct val="0"/>
            </a:spcBef>
            <a:spcAft>
              <a:spcPct val="35000"/>
            </a:spcAft>
            <a:buNone/>
          </a:pPr>
          <a:r>
            <a:rPr lang="en-GB" sz="2000" kern="1200" noProof="0"/>
            <a:t>Gaps in understanding how inequity is produced</a:t>
          </a:r>
        </a:p>
      </dsp:txBody>
      <dsp:txXfrm>
        <a:off x="531103" y="3738966"/>
        <a:ext cx="6974317"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F9F4A-4362-4775-85DF-59299E441D7E}">
      <dsp:nvSpPr>
        <dsp:cNvPr id="0" name=""/>
        <dsp:cNvSpPr/>
      </dsp:nvSpPr>
      <dsp:spPr>
        <a:xfrm>
          <a:off x="45" y="185934"/>
          <a:ext cx="4312736" cy="662400"/>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GB" sz="2300" kern="1200" noProof="0"/>
            <a:t>Mild/Borderline LD</a:t>
          </a:r>
        </a:p>
      </dsp:txBody>
      <dsp:txXfrm>
        <a:off x="45" y="185934"/>
        <a:ext cx="4312736" cy="662400"/>
      </dsp:txXfrm>
    </dsp:sp>
    <dsp:sp modelId="{77631F9F-27FE-4C7A-9997-3AD80EAF986F}">
      <dsp:nvSpPr>
        <dsp:cNvPr id="0" name=""/>
        <dsp:cNvSpPr/>
      </dsp:nvSpPr>
      <dsp:spPr>
        <a:xfrm>
          <a:off x="45" y="848334"/>
          <a:ext cx="4312736" cy="4166909"/>
        </a:xfrm>
        <a:prstGeom prst="rect">
          <a:avLst/>
        </a:prstGeom>
        <a:solidFill>
          <a:schemeClr val="accent3">
            <a:lumMod val="20000"/>
            <a:lumOff val="80000"/>
            <a:alpha val="90000"/>
          </a:schemeClr>
        </a:solidFill>
        <a:ln w="12700" cap="flat" cmpd="sng" algn="ctr">
          <a:solidFill>
            <a:schemeClr val="accent3">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LD may not be recorded in health records</a:t>
          </a:r>
        </a:p>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may not meet thresholds for services</a:t>
          </a:r>
        </a:p>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may lack strong, consistent advocacy</a:t>
          </a:r>
        </a:p>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may “mask” or appear “coping” while struggling</a:t>
          </a:r>
        </a:p>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may not communicate symptoms clearly enough to be fully heard </a:t>
          </a:r>
        </a:p>
      </dsp:txBody>
      <dsp:txXfrm>
        <a:off x="45" y="848334"/>
        <a:ext cx="4312736" cy="4166909"/>
      </dsp:txXfrm>
    </dsp:sp>
    <dsp:sp modelId="{78CACD77-65BD-436A-AF8C-6DFD262F8C3D}">
      <dsp:nvSpPr>
        <dsp:cNvPr id="0" name=""/>
        <dsp:cNvSpPr/>
      </dsp:nvSpPr>
      <dsp:spPr>
        <a:xfrm>
          <a:off x="4916564" y="185934"/>
          <a:ext cx="4312736" cy="662400"/>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GB" sz="2300" kern="1200" noProof="0"/>
            <a:t>Severe/Profound LD</a:t>
          </a:r>
        </a:p>
      </dsp:txBody>
      <dsp:txXfrm>
        <a:off x="4916564" y="185934"/>
        <a:ext cx="4312736" cy="662400"/>
      </dsp:txXfrm>
    </dsp:sp>
    <dsp:sp modelId="{986945F8-B7DA-4F3E-96FA-A9F9FA3CD4B9}">
      <dsp:nvSpPr>
        <dsp:cNvPr id="0" name=""/>
        <dsp:cNvSpPr/>
      </dsp:nvSpPr>
      <dsp:spPr>
        <a:xfrm>
          <a:off x="4916564" y="848334"/>
          <a:ext cx="4312736" cy="4166909"/>
        </a:xfrm>
        <a:prstGeom prst="rect">
          <a:avLst/>
        </a:prstGeom>
        <a:solidFill>
          <a:schemeClr val="accent3">
            <a:lumMod val="20000"/>
            <a:lumOff val="80000"/>
            <a:alpha val="90000"/>
          </a:schemeClr>
        </a:solidFill>
        <a:ln w="12700" cap="flat" cmpd="sng" algn="ctr">
          <a:solidFill>
            <a:srgbClr val="00206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greater risk of assumptions about tolerability</a:t>
          </a:r>
        </a:p>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quality-of-life judgements may shape decisions</a:t>
          </a:r>
        </a:p>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consent/capacity processes may be mishandled</a:t>
          </a:r>
        </a:p>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higher risk of therapeutic nihilism or over-protection</a:t>
          </a:r>
        </a:p>
        <a:p>
          <a:pPr marL="228600" lvl="1" indent="-228600" algn="l" defTabSz="1022350">
            <a:lnSpc>
              <a:spcPct val="90000"/>
            </a:lnSpc>
            <a:spcBef>
              <a:spcPct val="0"/>
            </a:spcBef>
            <a:spcAft>
              <a:spcPct val="15000"/>
            </a:spcAft>
            <a:buFont typeface="Arial" panose="020B0604020202020204" pitchFamily="34" charset="0"/>
            <a:buChar char="•"/>
          </a:pPr>
          <a:r>
            <a:rPr lang="en-GB" sz="2300" kern="1200" noProof="0"/>
            <a:t>treatment may be withheld or narrowed on assumption rather than individual assessment</a:t>
          </a:r>
        </a:p>
      </dsp:txBody>
      <dsp:txXfrm>
        <a:off x="4916564" y="848334"/>
        <a:ext cx="4312736" cy="4166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CD966-C98C-4B5F-8E53-53C03B4D7988}">
      <dsp:nvSpPr>
        <dsp:cNvPr id="0" name=""/>
        <dsp:cNvSpPr/>
      </dsp:nvSpPr>
      <dsp:spPr>
        <a:xfrm>
          <a:off x="0" y="340363"/>
          <a:ext cx="8796767" cy="4838081"/>
        </a:xfrm>
        <a:prstGeom prst="leftRightRibbon">
          <a:avLst/>
        </a:prstGeom>
        <a:solidFill>
          <a:srgbClr val="00206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028F612-A026-41B0-92B9-A103D30D503A}">
      <dsp:nvSpPr>
        <dsp:cNvPr id="0" name=""/>
        <dsp:cNvSpPr/>
      </dsp:nvSpPr>
      <dsp:spPr>
        <a:xfrm>
          <a:off x="1055612" y="1615824"/>
          <a:ext cx="2902933" cy="1724166"/>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n-GB" sz="2000" kern="1200" noProof="0"/>
            <a:t>Fast symptom articulation</a:t>
          </a:r>
        </a:p>
        <a:p>
          <a:pPr marL="0" lvl="0" indent="0" algn="ctr" defTabSz="889000">
            <a:lnSpc>
              <a:spcPct val="90000"/>
            </a:lnSpc>
            <a:spcBef>
              <a:spcPct val="0"/>
            </a:spcBef>
            <a:spcAft>
              <a:spcPct val="35000"/>
            </a:spcAft>
            <a:buNone/>
          </a:pPr>
          <a:r>
            <a:rPr lang="en-GB" sz="2000" kern="1200" noProof="0"/>
            <a:t>Clear communication</a:t>
          </a:r>
        </a:p>
        <a:p>
          <a:pPr marL="0" lvl="0" indent="0" algn="ctr" defTabSz="889000">
            <a:lnSpc>
              <a:spcPct val="90000"/>
            </a:lnSpc>
            <a:spcBef>
              <a:spcPct val="0"/>
            </a:spcBef>
            <a:spcAft>
              <a:spcPct val="35000"/>
            </a:spcAft>
            <a:buNone/>
          </a:pPr>
          <a:r>
            <a:rPr lang="en-GB" sz="2000" kern="1200" noProof="0"/>
            <a:t>Independent navigation</a:t>
          </a:r>
        </a:p>
        <a:p>
          <a:pPr marL="0" lvl="0" indent="0" algn="ctr" defTabSz="889000">
            <a:lnSpc>
              <a:spcPct val="90000"/>
            </a:lnSpc>
            <a:spcBef>
              <a:spcPct val="0"/>
            </a:spcBef>
            <a:spcAft>
              <a:spcPct val="35000"/>
            </a:spcAft>
            <a:buNone/>
          </a:pPr>
          <a:r>
            <a:rPr lang="en-GB" sz="2000" kern="1200" noProof="0"/>
            <a:t>Standard appointments </a:t>
          </a:r>
        </a:p>
      </dsp:txBody>
      <dsp:txXfrm>
        <a:off x="1055612" y="1615824"/>
        <a:ext cx="2902933" cy="1724166"/>
      </dsp:txXfrm>
    </dsp:sp>
    <dsp:sp modelId="{7DE49066-840E-4056-80B5-56EB193B7248}">
      <dsp:nvSpPr>
        <dsp:cNvPr id="0" name=""/>
        <dsp:cNvSpPr/>
      </dsp:nvSpPr>
      <dsp:spPr>
        <a:xfrm>
          <a:off x="4398383" y="2178817"/>
          <a:ext cx="3430739" cy="1724166"/>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49784" rIns="0" bIns="53340" numCol="1" spcCol="1270" anchor="ctr" anchorCtr="0">
          <a:noAutofit/>
        </a:bodyPr>
        <a:lstStyle/>
        <a:p>
          <a:pPr marL="0" lvl="0" indent="0" algn="ctr" defTabSz="622300">
            <a:lnSpc>
              <a:spcPct val="90000"/>
            </a:lnSpc>
            <a:spcBef>
              <a:spcPct val="0"/>
            </a:spcBef>
            <a:spcAft>
              <a:spcPct val="35000"/>
            </a:spcAft>
            <a:buNone/>
          </a:pPr>
          <a:endParaRPr lang="en-GB" sz="1400" kern="1200" noProof="0"/>
        </a:p>
        <a:p>
          <a:pPr marL="0" lvl="0" indent="0" algn="ctr" defTabSz="622300">
            <a:lnSpc>
              <a:spcPct val="90000"/>
            </a:lnSpc>
            <a:spcBef>
              <a:spcPct val="0"/>
            </a:spcBef>
            <a:spcAft>
              <a:spcPct val="35000"/>
            </a:spcAft>
            <a:buNone/>
          </a:pPr>
          <a:r>
            <a:rPr lang="en-GB" sz="2000" kern="1200" noProof="0"/>
            <a:t>Reasonable adjustments e.g.</a:t>
          </a:r>
        </a:p>
        <a:p>
          <a:pPr marL="0" lvl="0" indent="0" algn="ctr" defTabSz="622300">
            <a:lnSpc>
              <a:spcPct val="90000"/>
            </a:lnSpc>
            <a:spcBef>
              <a:spcPct val="0"/>
            </a:spcBef>
            <a:spcAft>
              <a:spcPct val="35000"/>
            </a:spcAft>
            <a:buNone/>
          </a:pPr>
          <a:r>
            <a:rPr lang="en-GB" sz="2000" kern="1200" noProof="0"/>
            <a:t>- Extra appointment time</a:t>
          </a:r>
        </a:p>
        <a:p>
          <a:pPr marL="0" lvl="0" indent="0" algn="ctr" defTabSz="622300">
            <a:lnSpc>
              <a:spcPct val="90000"/>
            </a:lnSpc>
            <a:spcBef>
              <a:spcPct val="0"/>
            </a:spcBef>
            <a:spcAft>
              <a:spcPct val="35000"/>
            </a:spcAft>
            <a:buNone/>
          </a:pPr>
          <a:r>
            <a:rPr lang="en-GB" sz="2000" kern="1200" noProof="0"/>
            <a:t>- Alternate / Augmented Communication</a:t>
          </a:r>
        </a:p>
        <a:p>
          <a:pPr marL="0" lvl="0" indent="0" algn="ctr" defTabSz="622300">
            <a:lnSpc>
              <a:spcPct val="90000"/>
            </a:lnSpc>
            <a:spcBef>
              <a:spcPct val="0"/>
            </a:spcBef>
            <a:spcAft>
              <a:spcPct val="35000"/>
            </a:spcAft>
            <a:buNone/>
          </a:pPr>
          <a:r>
            <a:rPr lang="en-GB" sz="2000" kern="1200" noProof="0"/>
            <a:t>Co-ordinated support</a:t>
          </a:r>
        </a:p>
        <a:p>
          <a:pPr marL="0" lvl="0" indent="0" algn="ctr" defTabSz="622300">
            <a:lnSpc>
              <a:spcPct val="90000"/>
            </a:lnSpc>
            <a:spcBef>
              <a:spcPct val="0"/>
            </a:spcBef>
            <a:spcAft>
              <a:spcPct val="35000"/>
            </a:spcAft>
            <a:buNone/>
          </a:pPr>
          <a:endParaRPr lang="en-GB" sz="1400" kern="1200" noProof="0"/>
        </a:p>
      </dsp:txBody>
      <dsp:txXfrm>
        <a:off x="4398383" y="2178817"/>
        <a:ext cx="3430739" cy="172416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D8FCC-AA33-4BE2-B9AC-BF58279FAFA9}" type="datetimeFigureOut">
              <a:rPr lang="en-GB" smtClean="0"/>
              <a:t>14/05/2026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6DC7E-2C21-4C0A-98D7-1A576EE95D73}" type="slidenum">
              <a:rPr lang="en-GB" smtClean="0"/>
              <a:t>‹#›</a:t>
            </a:fld>
            <a:endParaRPr lang="en-GB"/>
          </a:p>
        </p:txBody>
      </p:sp>
    </p:spTree>
    <p:extLst>
      <p:ext uri="{BB962C8B-B14F-4D97-AF65-F5344CB8AC3E}">
        <p14:creationId xmlns:p14="http://schemas.microsoft.com/office/powerpoint/2010/main" val="974349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908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A822C-48E4-1628-7221-30B82A549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501D2-E988-6AD8-6688-C6AFC6FB7D5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D458FC7-F713-B889-97A5-3F84FE4142E7}"/>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80628AFD-A872-25D1-1385-B31C90DEEC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611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DBFAB-919D-29F4-4D72-65AB4AEF2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ED76E-E9E1-7D11-D045-1EA7AD872D9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221E225-7D48-61A0-974F-D8FF5D548BB4}"/>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74516F2B-B58A-DE6E-7E49-E0EEE85A31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774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258D-3A75-8357-2207-C65A29928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1869F-0C5C-FE68-F604-4C0E6BBFA66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9C67595-2D89-4725-A5DB-F2F846F5EE86}"/>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DB2F98E5-EB8C-730B-2346-BF3A6543BB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50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FB6D9-2004-809C-DE8E-5B21B7B31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F6615-E00C-9ACA-3856-AB9407AFA48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B52E735-3A66-F086-CBF3-6B09684973D4}"/>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AFC6AAC5-0429-5E73-3C2C-8657BF80C5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30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5BC73-8AFA-C89E-C721-F588BB901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7552A-AF63-0315-C7D9-F01865F0FEE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0EE85B-1C81-AE4E-B108-B1641C2AAF22}"/>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AE5D85BA-C316-2949-9810-8F7D46DB66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478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080B4-8927-846D-EA2F-583F257BF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DA324-39C7-184E-E233-A4C5FA0F439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62547F9-60D3-E654-AE3C-517DA2413E3A}"/>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51686A5E-F083-BD53-45A2-31E4983835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22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6028-3B58-DAA2-D053-1F0973180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516EB-0BF9-78DC-FA55-05CC0D3159D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38BB273-94FE-AC9D-5EBD-74F411B0E8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0756D7-692E-8C71-6523-8103D5FDCF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421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4D635-BC04-409B-4E8B-B76892E46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A31DF-5A80-00AC-739E-E9D3C00F2AE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285E19D-BDB4-8E0A-241F-430D27CB06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EABFA-CFB0-4D22-E5F7-20ABDF3257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00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11F5F-19FB-8ABC-3173-B80D5972B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D730B-494E-5134-54B5-8A350A8E3BA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5D8C808-B002-3C9A-BD5B-6EF587330D1C}"/>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03426588-FD29-8FAB-AE73-136EC92D48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32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DFAC-96B5-1664-9757-FC24A1BB6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ADCF7-CDA5-34F2-7C76-E8EA5841026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293C2EA-CB89-82D4-DF6A-0C5C5F6133BF}"/>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9C0FE886-8B0E-3426-6DB1-A94898ED92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55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8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75CE5-52D6-CAD7-2DE2-816FD55E7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D9DD5-90DB-8A67-B560-D69C8A3F421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C5D2DDA-ABA8-F5D3-8455-8DEEC835ABA1}"/>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025DA4E8-D4D8-06F1-F780-EB4A48B220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94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44DE3-964B-1FE7-64D0-CE4C93A7C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A228E-2CAC-CBC0-7FF7-4AB68852C80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CCF4F2A-61C3-513A-4D63-443AC77C9F33}"/>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82710284-5DC1-709B-BC68-3C5723DFE1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16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14DF4-BD6F-A7E5-9627-5B00F4FDE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2A62E-8DC3-8777-6FD3-ACF7080A039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46CDA3-FE9B-BB48-6130-F06D318DC119}"/>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4BAB08F5-EFE6-A4E9-3E82-1FDB73A95F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14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37CFC-FA3F-76C0-0A2C-0907751DC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3A195-8B9D-F6A0-0A70-4639DB400D5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E3FEAE5-54BC-52C8-A90E-04689CA0BB6B}"/>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9A1E9B10-C177-DDE5-0378-D3B288BF09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5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F44E7-ED7A-9475-2E55-278FDC0A8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BAE75-CB68-954A-3AC6-6CDC99462DE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CA3CD2-724E-0E4C-EA06-4BDF9EA86618}"/>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The next step is to finalise the analysis of the advocate interviews and then bring together both perspectives for a fuller understanding.</a:t>
            </a:r>
          </a:p>
          <a:p>
            <a:pPr lvl="0"/>
            <a:r>
              <a:rPr lang="en-GB" sz="1200" kern="1200">
                <a:solidFill>
                  <a:schemeClr val="tx1"/>
                </a:solidFill>
                <a:effectLst/>
                <a:latin typeface="+mn-lt"/>
                <a:ea typeface="+mn-ea"/>
                <a:cs typeface="+mn-cs"/>
              </a:rPr>
              <a:t>From there I’ll move into writing up results and discussion.</a:t>
            </a:r>
          </a:p>
          <a:p>
            <a:pPr lvl="0"/>
            <a:r>
              <a:rPr lang="en-GB" sz="1200" kern="1200">
                <a:solidFill>
                  <a:schemeClr val="tx1"/>
                </a:solidFill>
                <a:effectLst/>
                <a:latin typeface="+mn-lt"/>
                <a:ea typeface="+mn-ea"/>
                <a:cs typeface="+mn-cs"/>
              </a:rPr>
              <a:t>I’ll also be working with the PPIE panel on how to share findings in accessible formats.</a:t>
            </a:r>
          </a:p>
          <a:p>
            <a:pPr lvl="0"/>
            <a:r>
              <a:rPr lang="en-GB" sz="1200" kern="1200">
                <a:solidFill>
                  <a:schemeClr val="tx1"/>
                </a:solidFill>
                <a:effectLst/>
                <a:latin typeface="+mn-lt"/>
                <a:ea typeface="+mn-ea"/>
                <a:cs typeface="+mn-cs"/>
              </a:rPr>
              <a:t>Looking back, recruitment was slow and difficult, but incredibly instructive.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PPIE was essential in the success of the research.</a:t>
            </a:r>
          </a:p>
          <a:p>
            <a:pPr lvl="0"/>
            <a:r>
              <a:rPr lang="en-GB" sz="1200" kern="1200">
                <a:solidFill>
                  <a:schemeClr val="tx1"/>
                </a:solidFill>
                <a:effectLst/>
                <a:latin typeface="+mn-lt"/>
                <a:ea typeface="+mn-ea"/>
                <a:cs typeface="+mn-cs"/>
              </a:rPr>
              <a:t>I’ll finish with a reflection: research with seldom-heard groups takes time and adaptation, but it is vital for addressing health inequalities.</a:t>
            </a:r>
          </a:p>
          <a:p>
            <a:pPr lvl="0"/>
            <a:r>
              <a:rPr lang="en-GB" sz="1200" kern="1200">
                <a:solidFill>
                  <a:schemeClr val="tx1"/>
                </a:solidFill>
                <a:effectLst/>
                <a:latin typeface="+mn-lt"/>
                <a:ea typeface="+mn-ea"/>
                <a:cs typeface="+mn-cs"/>
              </a:rPr>
              <a:t>As a takeaway, I would invite you all to think about how we, as a research community, can better embed accessible qualitative methods in all of our health research. As I so often hear in my work, if we get things right for people with intellectual disabilities, we get things right for everyone.</a:t>
            </a:r>
          </a:p>
          <a:p>
            <a:endParaRPr lang="en-US"/>
          </a:p>
        </p:txBody>
      </p:sp>
      <p:sp>
        <p:nvSpPr>
          <p:cNvPr id="4" name="Slide Number Placeholder 3">
            <a:extLst>
              <a:ext uri="{FF2B5EF4-FFF2-40B4-BE49-F238E27FC236}">
                <a16:creationId xmlns:a16="http://schemas.microsoft.com/office/drawing/2014/main" id="{5454E869-9C80-B117-CDC1-6C4CD83477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787-1E21-8F46-B778-F1B8A493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34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C8003-C760-A5EA-C111-4929F2554B1F}"/>
              </a:ext>
            </a:extLst>
          </p:cNvPr>
          <p:cNvSpPr>
            <a:spLocks noGrp="1"/>
          </p:cNvSpPr>
          <p:nvPr>
            <p:ph type="ctrTitle" hasCustomPrompt="1"/>
          </p:nvPr>
        </p:nvSpPr>
        <p:spPr>
          <a:xfrm>
            <a:off x="1146314" y="1591733"/>
            <a:ext cx="3753681" cy="1411112"/>
          </a:xfrm>
        </p:spPr>
        <p:txBody>
          <a:bodyPr anchor="b">
            <a:noAutofit/>
          </a:bodyPr>
          <a:lstStyle>
            <a:lvl1pPr algn="ctr">
              <a:defRPr sz="3200" cap="all" spc="700" baseline="0">
                <a:solidFill>
                  <a:schemeClr val="bg1"/>
                </a:solidFill>
                <a:latin typeface="Gotham" panose="02000604030000020004" pitchFamily="2" charset="0"/>
              </a:defRPr>
            </a:lvl1pPr>
          </a:lstStyle>
          <a:p>
            <a:r>
              <a:rPr lang="en-GB"/>
              <a:t>TITLE</a:t>
            </a:r>
            <a:endParaRPr lang="en-US"/>
          </a:p>
        </p:txBody>
      </p:sp>
      <p:sp>
        <p:nvSpPr>
          <p:cNvPr id="9" name="Subtitle 2">
            <a:extLst>
              <a:ext uri="{FF2B5EF4-FFF2-40B4-BE49-F238E27FC236}">
                <a16:creationId xmlns:a16="http://schemas.microsoft.com/office/drawing/2014/main" id="{F1B84F01-0ABA-45FF-B438-E0465D9AA7A1}"/>
              </a:ext>
            </a:extLst>
          </p:cNvPr>
          <p:cNvSpPr>
            <a:spLocks noGrp="1"/>
          </p:cNvSpPr>
          <p:nvPr>
            <p:ph type="subTitle" idx="1" hasCustomPrompt="1"/>
          </p:nvPr>
        </p:nvSpPr>
        <p:spPr>
          <a:xfrm>
            <a:off x="1146314" y="3025423"/>
            <a:ext cx="3753681" cy="1140177"/>
          </a:xfrm>
        </p:spPr>
        <p:txBody>
          <a:bodyPr>
            <a:noAutofit/>
          </a:bodyPr>
          <a:lstStyle>
            <a:lvl1pPr marL="0" indent="0" algn="ctr">
              <a:buNone/>
              <a:defRPr sz="32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10" name="Text Placeholder 13">
            <a:extLst>
              <a:ext uri="{FF2B5EF4-FFF2-40B4-BE49-F238E27FC236}">
                <a16:creationId xmlns:a16="http://schemas.microsoft.com/office/drawing/2014/main" id="{F021B184-5A9C-A85F-357B-DB9DFEDF8A2D}"/>
              </a:ext>
            </a:extLst>
          </p:cNvPr>
          <p:cNvSpPr>
            <a:spLocks noGrp="1"/>
          </p:cNvSpPr>
          <p:nvPr>
            <p:ph type="body" sz="quarter" idx="13" hasCustomPrompt="1"/>
          </p:nvPr>
        </p:nvSpPr>
        <p:spPr>
          <a:xfrm>
            <a:off x="1146315" y="4165600"/>
            <a:ext cx="3753681" cy="711200"/>
          </a:xfrm>
        </p:spPr>
        <p:txBody>
          <a:bodyPr>
            <a:normAutofit/>
          </a:bodyPr>
          <a:lstStyle>
            <a:lvl1pPr marL="0" indent="0" algn="ctr">
              <a:buNone/>
              <a:defRPr sz="1600" cap="all" baseline="0">
                <a:solidFill>
                  <a:schemeClr val="bg1"/>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60302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1524000" y="1591733"/>
            <a:ext cx="9144000" cy="1411112"/>
          </a:xfrm>
        </p:spPr>
        <p:txBody>
          <a:bodyPr anchor="b">
            <a:noAutofit/>
          </a:bodyPr>
          <a:lstStyle>
            <a:lvl1pPr algn="ctr">
              <a:defRPr sz="4000" cap="all" spc="700" baseline="0">
                <a:solidFill>
                  <a:schemeClr val="bg1"/>
                </a:solidFill>
                <a:latin typeface="Gotham" panose="02000604030000020004" pitchFamily="2" charset="0"/>
              </a:defRPr>
            </a:lvl1pPr>
          </a:lstStyle>
          <a:p>
            <a:r>
              <a:rPr lang="en-GB"/>
              <a:t>DIVIDER SLIDE</a:t>
            </a:r>
            <a:endParaRPr lang="en-US"/>
          </a:p>
        </p:txBody>
      </p:sp>
      <p:sp>
        <p:nvSpPr>
          <p:cNvPr id="3" name="Subtitle 2">
            <a:extLst>
              <a:ext uri="{FF2B5EF4-FFF2-40B4-BE49-F238E27FC236}">
                <a16:creationId xmlns:a16="http://schemas.microsoft.com/office/drawing/2014/main" id="{825CDFE0-6391-CDAC-0749-A983AFE2DCB5}"/>
              </a:ext>
            </a:extLst>
          </p:cNvPr>
          <p:cNvSpPr>
            <a:spLocks noGrp="1"/>
          </p:cNvSpPr>
          <p:nvPr>
            <p:ph type="subTitle" idx="1" hasCustomPrompt="1"/>
          </p:nvPr>
        </p:nvSpPr>
        <p:spPr>
          <a:xfrm>
            <a:off x="1524000" y="3025423"/>
            <a:ext cx="9144000" cy="1140177"/>
          </a:xfrm>
        </p:spPr>
        <p:txBody>
          <a:bodyPr>
            <a:noAutofit/>
          </a:bodyPr>
          <a:lstStyle>
            <a:lvl1pPr marL="0" indent="0" algn="ctr">
              <a:buNone/>
              <a:defRPr sz="40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DIVIDER SLIDE</a:t>
            </a:r>
            <a:endParaRPr lang="en-US"/>
          </a:p>
        </p:txBody>
      </p:sp>
      <p:sp>
        <p:nvSpPr>
          <p:cNvPr id="4" name="Text Placeholder 10">
            <a:extLst>
              <a:ext uri="{FF2B5EF4-FFF2-40B4-BE49-F238E27FC236}">
                <a16:creationId xmlns:a16="http://schemas.microsoft.com/office/drawing/2014/main" id="{0485A84E-6D3C-5312-07B0-FE9954EBA89F}"/>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chemeClr val="bg1"/>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
        <p:nvSpPr>
          <p:cNvPr id="5" name="Text Placeholder 12">
            <a:extLst>
              <a:ext uri="{FF2B5EF4-FFF2-40B4-BE49-F238E27FC236}">
                <a16:creationId xmlns:a16="http://schemas.microsoft.com/office/drawing/2014/main" id="{286BFDE0-E7E6-0BE6-91A4-EF52457F9EB4}"/>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chemeClr val="bg1"/>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Tree>
    <p:extLst>
      <p:ext uri="{BB962C8B-B14F-4D97-AF65-F5344CB8AC3E}">
        <p14:creationId xmlns:p14="http://schemas.microsoft.com/office/powerpoint/2010/main" val="17428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1524000" y="2671388"/>
            <a:ext cx="9144000" cy="1411112"/>
          </a:xfrm>
        </p:spPr>
        <p:txBody>
          <a:bodyPr anchor="b">
            <a:noAutofit/>
          </a:bodyPr>
          <a:lstStyle>
            <a:lvl1pPr algn="ctr">
              <a:defRPr sz="4000" cap="all" spc="700" baseline="0">
                <a:solidFill>
                  <a:schemeClr val="bg1"/>
                </a:solidFill>
                <a:latin typeface="Gotham" panose="02000604030000020004" pitchFamily="2" charset="0"/>
              </a:defRPr>
            </a:lvl1pPr>
          </a:lstStyle>
          <a:p>
            <a:r>
              <a:rPr lang="en-GB"/>
              <a:t>DIVIDER SLIDE</a:t>
            </a:r>
            <a:endParaRPr lang="en-US"/>
          </a:p>
        </p:txBody>
      </p:sp>
      <p:sp>
        <p:nvSpPr>
          <p:cNvPr id="3" name="Subtitle 2">
            <a:extLst>
              <a:ext uri="{FF2B5EF4-FFF2-40B4-BE49-F238E27FC236}">
                <a16:creationId xmlns:a16="http://schemas.microsoft.com/office/drawing/2014/main" id="{825CDFE0-6391-CDAC-0749-A983AFE2DCB5}"/>
              </a:ext>
            </a:extLst>
          </p:cNvPr>
          <p:cNvSpPr>
            <a:spLocks noGrp="1"/>
          </p:cNvSpPr>
          <p:nvPr>
            <p:ph type="subTitle" idx="1" hasCustomPrompt="1"/>
          </p:nvPr>
        </p:nvSpPr>
        <p:spPr>
          <a:xfrm>
            <a:off x="1524000" y="4105077"/>
            <a:ext cx="9144000" cy="1140178"/>
          </a:xfrm>
        </p:spPr>
        <p:txBody>
          <a:bodyPr>
            <a:noAutofit/>
          </a:bodyPr>
          <a:lstStyle>
            <a:lvl1pPr marL="0" indent="0" algn="ctr">
              <a:buNone/>
              <a:defRPr sz="40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DIVIDER SLIDE</a:t>
            </a:r>
            <a:endParaRPr lang="en-US"/>
          </a:p>
        </p:txBody>
      </p:sp>
    </p:spTree>
    <p:extLst>
      <p:ext uri="{BB962C8B-B14F-4D97-AF65-F5344CB8AC3E}">
        <p14:creationId xmlns:p14="http://schemas.microsoft.com/office/powerpoint/2010/main" val="196328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55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878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Blank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Bid 4 better | July 2023 | GASP</a:t>
            </a:r>
            <a:endParaRPr lang="en-US"/>
          </a:p>
        </p:txBody>
      </p:sp>
    </p:spTree>
    <p:extLst>
      <p:ext uri="{BB962C8B-B14F-4D97-AF65-F5344CB8AC3E}">
        <p14:creationId xmlns:p14="http://schemas.microsoft.com/office/powerpoint/2010/main" val="1189712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Cop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Body Copy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1" name="Text Placeholder 10">
            <a:extLst>
              <a:ext uri="{FF2B5EF4-FFF2-40B4-BE49-F238E27FC236}">
                <a16:creationId xmlns:a16="http://schemas.microsoft.com/office/drawing/2014/main" id="{7BDD2819-662F-73BD-6800-7AF0ECA7FF95}"/>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3" name="Text Placeholder 3">
            <a:extLst>
              <a:ext uri="{FF2B5EF4-FFF2-40B4-BE49-F238E27FC236}">
                <a16:creationId xmlns:a16="http://schemas.microsoft.com/office/drawing/2014/main" id="{DA2694CB-0E4C-795B-5664-9056C4846453}"/>
              </a:ext>
            </a:extLst>
          </p:cNvPr>
          <p:cNvSpPr>
            <a:spLocks noGrp="1"/>
          </p:cNvSpPr>
          <p:nvPr>
            <p:ph type="body" sz="quarter" idx="14" hasCustomPrompt="1"/>
          </p:nvPr>
        </p:nvSpPr>
        <p:spPr>
          <a:xfrm>
            <a:off x="1385887" y="1539481"/>
            <a:ext cx="9420226" cy="4561870"/>
          </a:xfrm>
        </p:spPr>
        <p:txBody>
          <a:bodyPr>
            <a:normAutofit/>
          </a:bodyPr>
          <a:lstStyle>
            <a:lvl1pPr marL="0" indent="0">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Body copy</a:t>
            </a:r>
          </a:p>
        </p:txBody>
      </p:sp>
    </p:spTree>
    <p:extLst>
      <p:ext uri="{BB962C8B-B14F-4D97-AF65-F5344CB8AC3E}">
        <p14:creationId xmlns:p14="http://schemas.microsoft.com/office/powerpoint/2010/main" val="2107243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Cop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err="1"/>
              <a:t>BUllet</a:t>
            </a:r>
            <a:r>
              <a:rPr lang="en-GB"/>
              <a:t> Copy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Bid 4 Better | July 2023 | GASP</a:t>
            </a:r>
            <a:endParaRPr lang="en-US"/>
          </a:p>
        </p:txBody>
      </p:sp>
      <p:sp>
        <p:nvSpPr>
          <p:cNvPr id="3" name="Text Placeholder 3">
            <a:extLst>
              <a:ext uri="{FF2B5EF4-FFF2-40B4-BE49-F238E27FC236}">
                <a16:creationId xmlns:a16="http://schemas.microsoft.com/office/drawing/2014/main" id="{DA2694CB-0E4C-795B-5664-9056C4846453}"/>
              </a:ext>
            </a:extLst>
          </p:cNvPr>
          <p:cNvSpPr>
            <a:spLocks noGrp="1"/>
          </p:cNvSpPr>
          <p:nvPr>
            <p:ph type="body" sz="quarter" idx="14" hasCustomPrompt="1"/>
          </p:nvPr>
        </p:nvSpPr>
        <p:spPr>
          <a:xfrm>
            <a:off x="1385887" y="1539481"/>
            <a:ext cx="9420226" cy="4561870"/>
          </a:xfrm>
        </p:spPr>
        <p:txBody>
          <a:bodyPr>
            <a:normAutofit/>
          </a:bodyPr>
          <a:lstStyle>
            <a:lvl1pPr marL="180000" indent="-180000">
              <a:buClr>
                <a:schemeClr val="bg2"/>
              </a:buClr>
              <a:buFont typeface="Arial" panose="020B0604020202020204" pitchFamily="34" charset="0"/>
              <a:buChar char="•"/>
              <a:defRPr sz="1500">
                <a:solidFill>
                  <a:srgbClr val="25384A"/>
                </a:solidFill>
                <a:latin typeface="Gotham" panose="02000604030000020004" pitchFamily="2" charset="0"/>
              </a:defRPr>
            </a:lvl1pPr>
            <a:lvl2pPr marL="504000" indent="-180000">
              <a:buClr>
                <a:schemeClr val="bg2"/>
              </a:buClr>
              <a:buFont typeface="Arial" panose="020B0604020202020204" pitchFamily="34" charset="0"/>
              <a:buChar char="•"/>
              <a:defRPr sz="1400">
                <a:solidFill>
                  <a:srgbClr val="25384A"/>
                </a:solidFill>
                <a:latin typeface="Gotham" panose="02000604030000020004" pitchFamily="2" charset="0"/>
              </a:defRPr>
            </a:lvl2pPr>
            <a:lvl3pPr marL="792000" indent="-180000">
              <a:buClr>
                <a:schemeClr val="bg2"/>
              </a:buClr>
              <a:buFont typeface="Arial" panose="020B0604020202020204" pitchFamily="34" charset="0"/>
              <a:buChar char="•"/>
              <a:defRPr sz="12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First level bullet</a:t>
            </a:r>
          </a:p>
          <a:p>
            <a:pPr lvl="1"/>
            <a:r>
              <a:rPr lang="en-GB"/>
              <a:t>Second level bullet</a:t>
            </a:r>
          </a:p>
          <a:p>
            <a:pPr lvl="2"/>
            <a:r>
              <a:rPr lang="en-GB"/>
              <a:t>Third level bullet</a:t>
            </a:r>
          </a:p>
        </p:txBody>
      </p:sp>
    </p:spTree>
    <p:extLst>
      <p:ext uri="{BB962C8B-B14F-4D97-AF65-F5344CB8AC3E}">
        <p14:creationId xmlns:p14="http://schemas.microsoft.com/office/powerpoint/2010/main" val="2311269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ub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096000" y="2642616"/>
            <a:ext cx="6096000" cy="3191256"/>
          </a:xfrm>
        </p:spPr>
        <p:txBody>
          <a:bodyPr anchor="t">
            <a:noAutofit/>
          </a:bodyPr>
          <a:lstStyle>
            <a:lvl1pPr algn="ctr">
              <a:lnSpc>
                <a:spcPct val="100000"/>
              </a:lnSpc>
              <a:defRPr sz="4000" cap="all" spc="700" baseline="0">
                <a:solidFill>
                  <a:srgbClr val="25384A"/>
                </a:solidFill>
                <a:latin typeface="Gotham" panose="02000604030000020004" pitchFamily="2" charset="0"/>
              </a:defRPr>
            </a:lvl1pPr>
          </a:lstStyle>
          <a:p>
            <a:r>
              <a:rPr lang="en-GB"/>
              <a:t>SUB TITLE</a:t>
            </a:r>
            <a:br>
              <a:rPr lang="en-GB"/>
            </a:br>
            <a:r>
              <a:rPr lang="en-GB"/>
              <a:t>Here</a:t>
            </a:r>
            <a:endParaRPr lang="en-US"/>
          </a:p>
        </p:txBody>
      </p:sp>
      <p:sp>
        <p:nvSpPr>
          <p:cNvPr id="5" name="Picture Placeholder 4">
            <a:extLst>
              <a:ext uri="{FF2B5EF4-FFF2-40B4-BE49-F238E27FC236}">
                <a16:creationId xmlns:a16="http://schemas.microsoft.com/office/drawing/2014/main" id="{1CE25ABD-50A6-E04E-0600-8597CDF894F3}"/>
              </a:ext>
            </a:extLst>
          </p:cNvPr>
          <p:cNvSpPr>
            <a:spLocks noGrp="1"/>
          </p:cNvSpPr>
          <p:nvPr>
            <p:ph type="pic" sz="quarter" idx="10" hasCustomPrompt="1"/>
          </p:nvPr>
        </p:nvSpPr>
        <p:spPr>
          <a:xfrm>
            <a:off x="0" y="0"/>
            <a:ext cx="6096000" cy="6858000"/>
          </a:xfrm>
        </p:spPr>
        <p:txBody>
          <a:bodyPr anchor="ctr"/>
          <a:lstStyle>
            <a:lvl1pPr marL="0" indent="0" algn="ctr">
              <a:buNone/>
              <a:defRPr>
                <a:solidFill>
                  <a:srgbClr val="25384A"/>
                </a:solidFill>
                <a:latin typeface="Gotham" panose="02000604030000020004" pitchFamily="2" charset="0"/>
              </a:defRPr>
            </a:lvl1pPr>
          </a:lstStyle>
          <a:p>
            <a:r>
              <a:rPr lang="en-US"/>
              <a:t>Add Image</a:t>
            </a:r>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1" name="Text Placeholder 10">
            <a:extLst>
              <a:ext uri="{FF2B5EF4-FFF2-40B4-BE49-F238E27FC236}">
                <a16:creationId xmlns:a16="http://schemas.microsoft.com/office/drawing/2014/main" id="{7BDD2819-662F-73BD-6800-7AF0ECA7FF95}"/>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4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Tree>
    <p:extLst>
      <p:ext uri="{BB962C8B-B14F-4D97-AF65-F5344CB8AC3E}">
        <p14:creationId xmlns:p14="http://schemas.microsoft.com/office/powerpoint/2010/main" val="2087100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Tab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42893"/>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Content &amp; Table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07514" y="0"/>
            <a:ext cx="3784485"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6" name="Table Placeholder 5">
            <a:extLst>
              <a:ext uri="{FF2B5EF4-FFF2-40B4-BE49-F238E27FC236}">
                <a16:creationId xmlns:a16="http://schemas.microsoft.com/office/drawing/2014/main" id="{C3C0078C-C869-4E28-0365-2BBF6E34D6E5}"/>
              </a:ext>
            </a:extLst>
          </p:cNvPr>
          <p:cNvSpPr>
            <a:spLocks noGrp="1"/>
          </p:cNvSpPr>
          <p:nvPr>
            <p:ph type="tbl" sz="quarter" idx="15" hasCustomPrompt="1"/>
          </p:nvPr>
        </p:nvSpPr>
        <p:spPr>
          <a:xfrm>
            <a:off x="1385887" y="1553869"/>
            <a:ext cx="9420225" cy="2742000"/>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table</a:t>
            </a:r>
          </a:p>
        </p:txBody>
      </p:sp>
      <p:sp>
        <p:nvSpPr>
          <p:cNvPr id="8" name="Text Placeholder 3">
            <a:extLst>
              <a:ext uri="{FF2B5EF4-FFF2-40B4-BE49-F238E27FC236}">
                <a16:creationId xmlns:a16="http://schemas.microsoft.com/office/drawing/2014/main" id="{B6F08BDA-E418-2248-72A4-CD7157AA2B04}"/>
              </a:ext>
            </a:extLst>
          </p:cNvPr>
          <p:cNvSpPr>
            <a:spLocks noGrp="1"/>
          </p:cNvSpPr>
          <p:nvPr>
            <p:ph type="body" sz="quarter" idx="14" hasCustomPrompt="1"/>
          </p:nvPr>
        </p:nvSpPr>
        <p:spPr>
          <a:xfrm>
            <a:off x="1385887" y="4855243"/>
            <a:ext cx="9420226" cy="1246108"/>
          </a:xfrm>
        </p:spPr>
        <p:txBody>
          <a:bodyPr>
            <a:normAutofit/>
          </a:bodyPr>
          <a:lstStyle>
            <a:lvl1pPr marL="0" indent="0">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Body copy</a:t>
            </a:r>
          </a:p>
        </p:txBody>
      </p:sp>
      <p:sp>
        <p:nvSpPr>
          <p:cNvPr id="9" name="Text Placeholder 4">
            <a:extLst>
              <a:ext uri="{FF2B5EF4-FFF2-40B4-BE49-F238E27FC236}">
                <a16:creationId xmlns:a16="http://schemas.microsoft.com/office/drawing/2014/main" id="{36AFF7E4-457E-28E6-5572-B7618DF1A2DA}"/>
              </a:ext>
            </a:extLst>
          </p:cNvPr>
          <p:cNvSpPr>
            <a:spLocks noGrp="1"/>
          </p:cNvSpPr>
          <p:nvPr>
            <p:ph type="body" sz="quarter" idx="16" hasCustomPrompt="1"/>
          </p:nvPr>
        </p:nvSpPr>
        <p:spPr>
          <a:xfrm>
            <a:off x="1385888" y="4466209"/>
            <a:ext cx="9420225" cy="393622"/>
          </a:xfrm>
        </p:spPr>
        <p:txBody>
          <a:bodyPr>
            <a:noAutofit/>
          </a:bodyPr>
          <a:lstStyle>
            <a:lvl1pPr marL="0" indent="0">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3" name="Text Placeholder 10">
            <a:extLst>
              <a:ext uri="{FF2B5EF4-FFF2-40B4-BE49-F238E27FC236}">
                <a16:creationId xmlns:a16="http://schemas.microsoft.com/office/drawing/2014/main" id="{147FCFB2-A8AA-6E7B-6549-0A21D9E88482}"/>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3335346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Graph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42893"/>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Content &amp; Graph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07514" y="0"/>
            <a:ext cx="3784485"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4" name="Text Placeholder 3">
            <a:extLst>
              <a:ext uri="{FF2B5EF4-FFF2-40B4-BE49-F238E27FC236}">
                <a16:creationId xmlns:a16="http://schemas.microsoft.com/office/drawing/2014/main" id="{709A0BCA-54DE-D775-4EF7-CE252CA374A4}"/>
              </a:ext>
            </a:extLst>
          </p:cNvPr>
          <p:cNvSpPr>
            <a:spLocks noGrp="1"/>
          </p:cNvSpPr>
          <p:nvPr>
            <p:ph type="body" sz="quarter" idx="14" hasCustomPrompt="1"/>
          </p:nvPr>
        </p:nvSpPr>
        <p:spPr>
          <a:xfrm>
            <a:off x="1385887" y="1767062"/>
            <a:ext cx="9420226" cy="1246108"/>
          </a:xfrm>
        </p:spPr>
        <p:txBody>
          <a:bodyPr>
            <a:normAutofit/>
          </a:bodyPr>
          <a:lstStyle>
            <a:lvl1pPr marL="0" indent="0">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5" name="Text Placeholder 4">
            <a:extLst>
              <a:ext uri="{FF2B5EF4-FFF2-40B4-BE49-F238E27FC236}">
                <a16:creationId xmlns:a16="http://schemas.microsoft.com/office/drawing/2014/main" id="{041D11AF-86CA-7CCA-5212-C4FCCEF1ED6C}"/>
              </a:ext>
            </a:extLst>
          </p:cNvPr>
          <p:cNvSpPr>
            <a:spLocks noGrp="1"/>
          </p:cNvSpPr>
          <p:nvPr>
            <p:ph type="body" sz="quarter" idx="16" hasCustomPrompt="1"/>
          </p:nvPr>
        </p:nvSpPr>
        <p:spPr>
          <a:xfrm>
            <a:off x="1385888" y="1378028"/>
            <a:ext cx="9420225" cy="393622"/>
          </a:xfrm>
        </p:spPr>
        <p:txBody>
          <a:bodyPr>
            <a:noAutofit/>
          </a:bodyPr>
          <a:lstStyle>
            <a:lvl1pPr marL="0" indent="0">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9" name="Chart Placeholder 8">
            <a:extLst>
              <a:ext uri="{FF2B5EF4-FFF2-40B4-BE49-F238E27FC236}">
                <a16:creationId xmlns:a16="http://schemas.microsoft.com/office/drawing/2014/main" id="{DEC32F78-ACB6-CA05-21BE-57DBC9D83B2A}"/>
              </a:ext>
            </a:extLst>
          </p:cNvPr>
          <p:cNvSpPr>
            <a:spLocks noGrp="1"/>
          </p:cNvSpPr>
          <p:nvPr>
            <p:ph type="chart" sz="quarter" idx="17" hasCustomPrompt="1"/>
          </p:nvPr>
        </p:nvSpPr>
        <p:spPr>
          <a:xfrm>
            <a:off x="1385888" y="3190875"/>
            <a:ext cx="9420225" cy="2887328"/>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chart</a:t>
            </a:r>
          </a:p>
        </p:txBody>
      </p:sp>
      <p:sp>
        <p:nvSpPr>
          <p:cNvPr id="3" name="Text Placeholder 10">
            <a:extLst>
              <a:ext uri="{FF2B5EF4-FFF2-40B4-BE49-F238E27FC236}">
                <a16:creationId xmlns:a16="http://schemas.microsoft.com/office/drawing/2014/main" id="{9212276B-074F-B4BB-063E-0C93DCACE38C}"/>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767111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38E93A-9C4D-B06B-7E61-EF06CE4A5930}"/>
              </a:ext>
            </a:extLst>
          </p:cNvPr>
          <p:cNvSpPr>
            <a:spLocks noGrp="1"/>
          </p:cNvSpPr>
          <p:nvPr>
            <p:ph type="ctrTitle" hasCustomPrompt="1"/>
          </p:nvPr>
        </p:nvSpPr>
        <p:spPr>
          <a:xfrm>
            <a:off x="7399196" y="1564839"/>
            <a:ext cx="3753681" cy="1411112"/>
          </a:xfrm>
        </p:spPr>
        <p:txBody>
          <a:bodyPr anchor="b">
            <a:noAutofit/>
          </a:bodyPr>
          <a:lstStyle>
            <a:lvl1pPr algn="ctr">
              <a:defRPr sz="3200" cap="all" spc="700" baseline="0">
                <a:solidFill>
                  <a:srgbClr val="122F48"/>
                </a:solidFill>
                <a:latin typeface="Gotham" panose="02000604030000020004" pitchFamily="2" charset="0"/>
              </a:defRPr>
            </a:lvl1pPr>
          </a:lstStyle>
          <a:p>
            <a:r>
              <a:rPr lang="en-GB"/>
              <a:t>TITLE</a:t>
            </a:r>
            <a:endParaRPr lang="en-US"/>
          </a:p>
        </p:txBody>
      </p:sp>
      <p:sp>
        <p:nvSpPr>
          <p:cNvPr id="5" name="Subtitle 2">
            <a:extLst>
              <a:ext uri="{FF2B5EF4-FFF2-40B4-BE49-F238E27FC236}">
                <a16:creationId xmlns:a16="http://schemas.microsoft.com/office/drawing/2014/main" id="{911FEEB5-2F25-8554-C8E4-5947753B3E24}"/>
              </a:ext>
            </a:extLst>
          </p:cNvPr>
          <p:cNvSpPr>
            <a:spLocks noGrp="1"/>
          </p:cNvSpPr>
          <p:nvPr>
            <p:ph type="subTitle" idx="1" hasCustomPrompt="1"/>
          </p:nvPr>
        </p:nvSpPr>
        <p:spPr>
          <a:xfrm>
            <a:off x="7399196" y="2998529"/>
            <a:ext cx="3753681" cy="1140177"/>
          </a:xfrm>
        </p:spPr>
        <p:txBody>
          <a:bodyPr>
            <a:noAutofit/>
          </a:bodyPr>
          <a:lstStyle>
            <a:lvl1pPr marL="0" indent="0" algn="ctr">
              <a:buNone/>
              <a:defRPr sz="3200" b="1" cap="all" spc="600" baseline="0">
                <a:solidFill>
                  <a:srgbClr val="122F48"/>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6" name="Text Placeholder 13">
            <a:extLst>
              <a:ext uri="{FF2B5EF4-FFF2-40B4-BE49-F238E27FC236}">
                <a16:creationId xmlns:a16="http://schemas.microsoft.com/office/drawing/2014/main" id="{8523ED90-12C6-930D-F766-F60BFCEF7F4E}"/>
              </a:ext>
            </a:extLst>
          </p:cNvPr>
          <p:cNvSpPr>
            <a:spLocks noGrp="1"/>
          </p:cNvSpPr>
          <p:nvPr>
            <p:ph type="body" sz="quarter" idx="13" hasCustomPrompt="1"/>
          </p:nvPr>
        </p:nvSpPr>
        <p:spPr>
          <a:xfrm>
            <a:off x="7399197" y="4138706"/>
            <a:ext cx="3753681" cy="711200"/>
          </a:xfrm>
        </p:spPr>
        <p:txBody>
          <a:bodyPr>
            <a:normAutofit/>
          </a:bodyPr>
          <a:lstStyle>
            <a:lvl1pPr marL="0" indent="0" algn="ctr">
              <a:buNone/>
              <a:defRPr sz="1600" cap="all" baseline="0">
                <a:solidFill>
                  <a:srgbClr val="122F48"/>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362241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Graph Righ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42893"/>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Content &amp; Graph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07514" y="0"/>
            <a:ext cx="3784485"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4" name="Text Placeholder 3">
            <a:extLst>
              <a:ext uri="{FF2B5EF4-FFF2-40B4-BE49-F238E27FC236}">
                <a16:creationId xmlns:a16="http://schemas.microsoft.com/office/drawing/2014/main" id="{709A0BCA-54DE-D775-4EF7-CE252CA374A4}"/>
              </a:ext>
            </a:extLst>
          </p:cNvPr>
          <p:cNvSpPr>
            <a:spLocks noGrp="1"/>
          </p:cNvSpPr>
          <p:nvPr>
            <p:ph type="body" sz="quarter" idx="14" hasCustomPrompt="1"/>
          </p:nvPr>
        </p:nvSpPr>
        <p:spPr>
          <a:xfrm>
            <a:off x="676654" y="3822192"/>
            <a:ext cx="4828033" cy="2256012"/>
          </a:xfrm>
        </p:spPr>
        <p:txBody>
          <a:bodyPr>
            <a:normAutofit/>
          </a:bodyPr>
          <a:lstStyle>
            <a:lvl1pPr marL="0" indent="0">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5" name="Text Placeholder 4">
            <a:extLst>
              <a:ext uri="{FF2B5EF4-FFF2-40B4-BE49-F238E27FC236}">
                <a16:creationId xmlns:a16="http://schemas.microsoft.com/office/drawing/2014/main" id="{041D11AF-86CA-7CCA-5212-C4FCCEF1ED6C}"/>
              </a:ext>
            </a:extLst>
          </p:cNvPr>
          <p:cNvSpPr>
            <a:spLocks noGrp="1"/>
          </p:cNvSpPr>
          <p:nvPr>
            <p:ph type="body" sz="quarter" idx="16" hasCustomPrompt="1"/>
          </p:nvPr>
        </p:nvSpPr>
        <p:spPr>
          <a:xfrm>
            <a:off x="676655" y="3221620"/>
            <a:ext cx="4828033" cy="393622"/>
          </a:xfrm>
        </p:spPr>
        <p:txBody>
          <a:bodyPr>
            <a:noAutofit/>
          </a:bodyPr>
          <a:lstStyle>
            <a:lvl1pPr marL="0" indent="0">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9" name="Chart Placeholder 8">
            <a:extLst>
              <a:ext uri="{FF2B5EF4-FFF2-40B4-BE49-F238E27FC236}">
                <a16:creationId xmlns:a16="http://schemas.microsoft.com/office/drawing/2014/main" id="{DEC32F78-ACB6-CA05-21BE-57DBC9D83B2A}"/>
              </a:ext>
            </a:extLst>
          </p:cNvPr>
          <p:cNvSpPr>
            <a:spLocks noGrp="1"/>
          </p:cNvSpPr>
          <p:nvPr>
            <p:ph type="chart" sz="quarter" idx="17" hasCustomPrompt="1"/>
          </p:nvPr>
        </p:nvSpPr>
        <p:spPr>
          <a:xfrm>
            <a:off x="5733288" y="1856233"/>
            <a:ext cx="5072825" cy="4221970"/>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chart</a:t>
            </a:r>
          </a:p>
        </p:txBody>
      </p:sp>
      <p:sp>
        <p:nvSpPr>
          <p:cNvPr id="6" name="Text Placeholder 5">
            <a:extLst>
              <a:ext uri="{FF2B5EF4-FFF2-40B4-BE49-F238E27FC236}">
                <a16:creationId xmlns:a16="http://schemas.microsoft.com/office/drawing/2014/main" id="{1C8103FF-F162-6FCE-A20D-44665E447DA8}"/>
              </a:ext>
            </a:extLst>
          </p:cNvPr>
          <p:cNvSpPr>
            <a:spLocks noGrp="1"/>
          </p:cNvSpPr>
          <p:nvPr>
            <p:ph type="body" sz="quarter" idx="18" hasCustomPrompt="1"/>
          </p:nvPr>
        </p:nvSpPr>
        <p:spPr>
          <a:xfrm>
            <a:off x="676653" y="1856233"/>
            <a:ext cx="4828035" cy="497173"/>
          </a:xfrm>
        </p:spPr>
        <p:txBody>
          <a:bodyPr>
            <a:noAutofit/>
          </a:bodyPr>
          <a:lstStyle>
            <a:lvl1pPr marL="0" indent="0">
              <a:buNone/>
              <a:defRPr sz="2800" cap="all" spc="600" baseline="0">
                <a:solidFill>
                  <a:srgbClr val="25384A"/>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8" name="Text Placeholder 5">
            <a:extLst>
              <a:ext uri="{FF2B5EF4-FFF2-40B4-BE49-F238E27FC236}">
                <a16:creationId xmlns:a16="http://schemas.microsoft.com/office/drawing/2014/main" id="{F2AEE39D-72D3-3EB7-680B-CFC703096CC4}"/>
              </a:ext>
            </a:extLst>
          </p:cNvPr>
          <p:cNvSpPr>
            <a:spLocks noGrp="1"/>
          </p:cNvSpPr>
          <p:nvPr>
            <p:ph type="body" sz="quarter" idx="19" hasCustomPrompt="1"/>
          </p:nvPr>
        </p:nvSpPr>
        <p:spPr>
          <a:xfrm>
            <a:off x="676653" y="2386585"/>
            <a:ext cx="4828035" cy="542893"/>
          </a:xfrm>
        </p:spPr>
        <p:txBody>
          <a:bodyPr>
            <a:normAutofit/>
          </a:bodyPr>
          <a:lstStyle>
            <a:lvl1pPr marL="0" indent="0">
              <a:buNone/>
              <a:defRPr sz="2800" b="1" cap="all" spc="600" baseline="0">
                <a:solidFill>
                  <a:srgbClr val="25384A"/>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3" name="Text Placeholder 10">
            <a:extLst>
              <a:ext uri="{FF2B5EF4-FFF2-40B4-BE49-F238E27FC236}">
                <a16:creationId xmlns:a16="http://schemas.microsoft.com/office/drawing/2014/main" id="{43B9CCCA-DA04-2E96-50A8-12B1506CFCA7}"/>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284838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Graph Lef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42893"/>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Content &amp; Graph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07514" y="0"/>
            <a:ext cx="3784485"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4" name="Text Placeholder 3">
            <a:extLst>
              <a:ext uri="{FF2B5EF4-FFF2-40B4-BE49-F238E27FC236}">
                <a16:creationId xmlns:a16="http://schemas.microsoft.com/office/drawing/2014/main" id="{709A0BCA-54DE-D775-4EF7-CE252CA374A4}"/>
              </a:ext>
            </a:extLst>
          </p:cNvPr>
          <p:cNvSpPr>
            <a:spLocks noGrp="1"/>
          </p:cNvSpPr>
          <p:nvPr>
            <p:ph type="body" sz="quarter" idx="14" hasCustomPrompt="1"/>
          </p:nvPr>
        </p:nvSpPr>
        <p:spPr>
          <a:xfrm>
            <a:off x="7458454" y="3197633"/>
            <a:ext cx="3851803" cy="2279159"/>
          </a:xfrm>
        </p:spPr>
        <p:txBody>
          <a:bodyPr>
            <a:normAutofit/>
          </a:bodyPr>
          <a:lstStyle>
            <a:lvl1pPr marL="0" indent="0">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5" name="Text Placeholder 4">
            <a:extLst>
              <a:ext uri="{FF2B5EF4-FFF2-40B4-BE49-F238E27FC236}">
                <a16:creationId xmlns:a16="http://schemas.microsoft.com/office/drawing/2014/main" id="{041D11AF-86CA-7CCA-5212-C4FCCEF1ED6C}"/>
              </a:ext>
            </a:extLst>
          </p:cNvPr>
          <p:cNvSpPr>
            <a:spLocks noGrp="1"/>
          </p:cNvSpPr>
          <p:nvPr>
            <p:ph type="body" sz="quarter" idx="16" hasCustomPrompt="1"/>
          </p:nvPr>
        </p:nvSpPr>
        <p:spPr>
          <a:xfrm>
            <a:off x="7458456" y="2597062"/>
            <a:ext cx="3851801" cy="393622"/>
          </a:xfrm>
        </p:spPr>
        <p:txBody>
          <a:bodyPr>
            <a:noAutofit/>
          </a:bodyPr>
          <a:lstStyle>
            <a:lvl1pPr marL="0" indent="0">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9" name="Chart Placeholder 8">
            <a:extLst>
              <a:ext uri="{FF2B5EF4-FFF2-40B4-BE49-F238E27FC236}">
                <a16:creationId xmlns:a16="http://schemas.microsoft.com/office/drawing/2014/main" id="{DEC32F78-ACB6-CA05-21BE-57DBC9D83B2A}"/>
              </a:ext>
            </a:extLst>
          </p:cNvPr>
          <p:cNvSpPr>
            <a:spLocks noGrp="1"/>
          </p:cNvSpPr>
          <p:nvPr>
            <p:ph type="chart" sz="quarter" idx="17" hasCustomPrompt="1"/>
          </p:nvPr>
        </p:nvSpPr>
        <p:spPr>
          <a:xfrm>
            <a:off x="676655" y="1856233"/>
            <a:ext cx="6486145" cy="4221970"/>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chart</a:t>
            </a:r>
          </a:p>
        </p:txBody>
      </p:sp>
      <p:sp>
        <p:nvSpPr>
          <p:cNvPr id="3" name="Text Placeholder 10">
            <a:extLst>
              <a:ext uri="{FF2B5EF4-FFF2-40B4-BE49-F238E27FC236}">
                <a16:creationId xmlns:a16="http://schemas.microsoft.com/office/drawing/2014/main" id="{ED83F1EB-141F-761D-EEE5-6DBF369CF6BE}"/>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4165027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Graph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42893"/>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Single Graph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07514" y="0"/>
            <a:ext cx="3784485"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9" name="Chart Placeholder 8">
            <a:extLst>
              <a:ext uri="{FF2B5EF4-FFF2-40B4-BE49-F238E27FC236}">
                <a16:creationId xmlns:a16="http://schemas.microsoft.com/office/drawing/2014/main" id="{DEC32F78-ACB6-CA05-21BE-57DBC9D83B2A}"/>
              </a:ext>
            </a:extLst>
          </p:cNvPr>
          <p:cNvSpPr>
            <a:spLocks noGrp="1"/>
          </p:cNvSpPr>
          <p:nvPr>
            <p:ph type="chart" sz="quarter" idx="17" hasCustomPrompt="1"/>
          </p:nvPr>
        </p:nvSpPr>
        <p:spPr>
          <a:xfrm>
            <a:off x="1385888" y="1378028"/>
            <a:ext cx="9420225" cy="4700175"/>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chart</a:t>
            </a:r>
          </a:p>
        </p:txBody>
      </p:sp>
      <p:sp>
        <p:nvSpPr>
          <p:cNvPr id="3" name="Text Placeholder 10">
            <a:extLst>
              <a:ext uri="{FF2B5EF4-FFF2-40B4-BE49-F238E27FC236}">
                <a16:creationId xmlns:a16="http://schemas.microsoft.com/office/drawing/2014/main" id="{600A2799-22CE-86D2-894F-075F65325575}"/>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4120963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mart Ar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42893"/>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Smart Art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07514" y="0"/>
            <a:ext cx="3784485"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4" name="Text Placeholder 3">
            <a:extLst>
              <a:ext uri="{FF2B5EF4-FFF2-40B4-BE49-F238E27FC236}">
                <a16:creationId xmlns:a16="http://schemas.microsoft.com/office/drawing/2014/main" id="{709A0BCA-54DE-D775-4EF7-CE252CA374A4}"/>
              </a:ext>
            </a:extLst>
          </p:cNvPr>
          <p:cNvSpPr>
            <a:spLocks noGrp="1"/>
          </p:cNvSpPr>
          <p:nvPr>
            <p:ph type="body" sz="quarter" idx="14" hasCustomPrompt="1"/>
          </p:nvPr>
        </p:nvSpPr>
        <p:spPr>
          <a:xfrm>
            <a:off x="676654" y="3822192"/>
            <a:ext cx="4828033" cy="2256012"/>
          </a:xfrm>
        </p:spPr>
        <p:txBody>
          <a:bodyPr>
            <a:normAutofit/>
          </a:bodyPr>
          <a:lstStyle>
            <a:lvl1pPr marL="0" indent="0">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5" name="Text Placeholder 4">
            <a:extLst>
              <a:ext uri="{FF2B5EF4-FFF2-40B4-BE49-F238E27FC236}">
                <a16:creationId xmlns:a16="http://schemas.microsoft.com/office/drawing/2014/main" id="{041D11AF-86CA-7CCA-5212-C4FCCEF1ED6C}"/>
              </a:ext>
            </a:extLst>
          </p:cNvPr>
          <p:cNvSpPr>
            <a:spLocks noGrp="1"/>
          </p:cNvSpPr>
          <p:nvPr>
            <p:ph type="body" sz="quarter" idx="16" hasCustomPrompt="1"/>
          </p:nvPr>
        </p:nvSpPr>
        <p:spPr>
          <a:xfrm>
            <a:off x="676655" y="3221620"/>
            <a:ext cx="4828033" cy="393622"/>
          </a:xfrm>
        </p:spPr>
        <p:txBody>
          <a:bodyPr>
            <a:noAutofit/>
          </a:bodyPr>
          <a:lstStyle>
            <a:lvl1pPr marL="0" indent="0">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6" name="Text Placeholder 5">
            <a:extLst>
              <a:ext uri="{FF2B5EF4-FFF2-40B4-BE49-F238E27FC236}">
                <a16:creationId xmlns:a16="http://schemas.microsoft.com/office/drawing/2014/main" id="{1C8103FF-F162-6FCE-A20D-44665E447DA8}"/>
              </a:ext>
            </a:extLst>
          </p:cNvPr>
          <p:cNvSpPr>
            <a:spLocks noGrp="1"/>
          </p:cNvSpPr>
          <p:nvPr>
            <p:ph type="body" sz="quarter" idx="18" hasCustomPrompt="1"/>
          </p:nvPr>
        </p:nvSpPr>
        <p:spPr>
          <a:xfrm>
            <a:off x="676653" y="1856233"/>
            <a:ext cx="4828035" cy="497173"/>
          </a:xfrm>
        </p:spPr>
        <p:txBody>
          <a:bodyPr>
            <a:normAutofit/>
          </a:bodyPr>
          <a:lstStyle>
            <a:lvl1pPr marL="0" indent="0">
              <a:buNone/>
              <a:defRPr sz="2800" cap="all" spc="600" baseline="0">
                <a:solidFill>
                  <a:srgbClr val="25384A"/>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8" name="Text Placeholder 5">
            <a:extLst>
              <a:ext uri="{FF2B5EF4-FFF2-40B4-BE49-F238E27FC236}">
                <a16:creationId xmlns:a16="http://schemas.microsoft.com/office/drawing/2014/main" id="{F2AEE39D-72D3-3EB7-680B-CFC703096CC4}"/>
              </a:ext>
            </a:extLst>
          </p:cNvPr>
          <p:cNvSpPr>
            <a:spLocks noGrp="1"/>
          </p:cNvSpPr>
          <p:nvPr>
            <p:ph type="body" sz="quarter" idx="19" hasCustomPrompt="1"/>
          </p:nvPr>
        </p:nvSpPr>
        <p:spPr>
          <a:xfrm>
            <a:off x="676653" y="2386585"/>
            <a:ext cx="4828035" cy="542893"/>
          </a:xfrm>
        </p:spPr>
        <p:txBody>
          <a:bodyPr>
            <a:normAutofit/>
          </a:bodyPr>
          <a:lstStyle>
            <a:lvl1pPr marL="0" indent="0">
              <a:buNone/>
              <a:defRPr sz="2800" b="1" cap="all" spc="600" baseline="0">
                <a:solidFill>
                  <a:srgbClr val="25384A"/>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10" name="SmartArt Placeholder 9">
            <a:extLst>
              <a:ext uri="{FF2B5EF4-FFF2-40B4-BE49-F238E27FC236}">
                <a16:creationId xmlns:a16="http://schemas.microsoft.com/office/drawing/2014/main" id="{154AE11F-1A80-E380-57DA-D7DCD2DB884F}"/>
              </a:ext>
            </a:extLst>
          </p:cNvPr>
          <p:cNvSpPr>
            <a:spLocks noGrp="1"/>
          </p:cNvSpPr>
          <p:nvPr>
            <p:ph type="dgm" sz="quarter" idx="20" hasCustomPrompt="1"/>
          </p:nvPr>
        </p:nvSpPr>
        <p:spPr>
          <a:xfrm>
            <a:off x="5733287" y="1859055"/>
            <a:ext cx="5072825" cy="4219148"/>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Smart Art</a:t>
            </a:r>
          </a:p>
        </p:txBody>
      </p:sp>
      <p:sp>
        <p:nvSpPr>
          <p:cNvPr id="3" name="Text Placeholder 10">
            <a:extLst>
              <a:ext uri="{FF2B5EF4-FFF2-40B4-BE49-F238E27FC236}">
                <a16:creationId xmlns:a16="http://schemas.microsoft.com/office/drawing/2014/main" id="{B43C79AC-D6A7-F3D7-70CC-9A77883A59E6}"/>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397546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amp; Imag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Quote &amp; Image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5" name="TextBox 4">
            <a:extLst>
              <a:ext uri="{FF2B5EF4-FFF2-40B4-BE49-F238E27FC236}">
                <a16:creationId xmlns:a16="http://schemas.microsoft.com/office/drawing/2014/main" id="{092CEEDC-73B8-3C13-431A-0FF581AA0FFB}"/>
              </a:ext>
            </a:extLst>
          </p:cNvPr>
          <p:cNvSpPr txBox="1"/>
          <p:nvPr userDrawn="1"/>
        </p:nvSpPr>
        <p:spPr>
          <a:xfrm>
            <a:off x="4550229" y="1333346"/>
            <a:ext cx="1589315" cy="2646878"/>
          </a:xfrm>
          <a:prstGeom prst="rect">
            <a:avLst/>
          </a:prstGeom>
          <a:noFill/>
        </p:spPr>
        <p:txBody>
          <a:bodyPr wrap="square" rtlCol="0">
            <a:spAutoFit/>
          </a:bodyPr>
          <a:lstStyle/>
          <a:p>
            <a:r>
              <a:rPr lang="en-US" sz="16000">
                <a:solidFill>
                  <a:srgbClr val="25384A"/>
                </a:solidFill>
                <a:latin typeface="Arial" panose="020B0604020202020204" pitchFamily="34" charset="0"/>
                <a:cs typeface="Arial" panose="020B0604020202020204" pitchFamily="34" charset="0"/>
              </a:rPr>
              <a:t>“</a:t>
            </a:r>
          </a:p>
        </p:txBody>
      </p:sp>
      <p:sp>
        <p:nvSpPr>
          <p:cNvPr id="9" name="Text Placeholder 8">
            <a:extLst>
              <a:ext uri="{FF2B5EF4-FFF2-40B4-BE49-F238E27FC236}">
                <a16:creationId xmlns:a16="http://schemas.microsoft.com/office/drawing/2014/main" id="{4658E89E-4D23-324F-94DB-AB8ADC672ED2}"/>
              </a:ext>
            </a:extLst>
          </p:cNvPr>
          <p:cNvSpPr>
            <a:spLocks noGrp="1"/>
          </p:cNvSpPr>
          <p:nvPr>
            <p:ph type="body" sz="quarter" idx="15" hasCustomPrompt="1"/>
          </p:nvPr>
        </p:nvSpPr>
        <p:spPr>
          <a:xfrm>
            <a:off x="5270383" y="5439292"/>
            <a:ext cx="5687633" cy="638911"/>
          </a:xfrm>
        </p:spPr>
        <p:txBody>
          <a:bodyPr>
            <a:noAutofit/>
          </a:bodyPr>
          <a:lstStyle>
            <a:lvl1pPr marL="0" indent="0">
              <a:buNone/>
              <a:defRPr sz="1450" b="1" cap="all" spc="300" baseline="0">
                <a:solidFill>
                  <a:srgbClr val="F1B53D"/>
                </a:solidFill>
                <a:latin typeface="Gotham" panose="02000604030000020004" pitchFamily="2" charset="0"/>
              </a:defRPr>
            </a:lvl1pPr>
            <a:lvl2pPr marL="457200" indent="0">
              <a:buNone/>
              <a:defRPr sz="1600" b="1">
                <a:solidFill>
                  <a:srgbClr val="F1B53D"/>
                </a:solidFill>
                <a:latin typeface="Gotham" panose="02000604030000020004" pitchFamily="2" charset="0"/>
              </a:defRPr>
            </a:lvl2pPr>
            <a:lvl3pPr marL="914400" indent="0">
              <a:buNone/>
              <a:defRPr sz="1400" b="1">
                <a:solidFill>
                  <a:srgbClr val="F1B53D"/>
                </a:solidFill>
                <a:latin typeface="Gotham" panose="02000604030000020004" pitchFamily="2" charset="0"/>
              </a:defRPr>
            </a:lvl3pPr>
            <a:lvl4pPr marL="1371600" indent="0">
              <a:buNone/>
              <a:defRPr sz="1200" b="1">
                <a:solidFill>
                  <a:srgbClr val="F1B53D"/>
                </a:solidFill>
                <a:latin typeface="Gotham" panose="02000604030000020004" pitchFamily="2" charset="0"/>
              </a:defRPr>
            </a:lvl4pPr>
            <a:lvl5pPr marL="1828800" indent="0">
              <a:buNone/>
              <a:defRPr sz="1200" b="1">
                <a:solidFill>
                  <a:srgbClr val="F1B53D"/>
                </a:solidFill>
                <a:latin typeface="Gotham" panose="02000604030000020004" pitchFamily="2" charset="0"/>
              </a:defRPr>
            </a:lvl5pPr>
          </a:lstStyle>
          <a:p>
            <a:pPr lvl="0"/>
            <a:r>
              <a:rPr lang="en-GB"/>
              <a:t>Name of Quoter</a:t>
            </a:r>
            <a:endParaRPr lang="en-US"/>
          </a:p>
        </p:txBody>
      </p:sp>
      <p:sp>
        <p:nvSpPr>
          <p:cNvPr id="12" name="Picture Placeholder 11">
            <a:extLst>
              <a:ext uri="{FF2B5EF4-FFF2-40B4-BE49-F238E27FC236}">
                <a16:creationId xmlns:a16="http://schemas.microsoft.com/office/drawing/2014/main" id="{B6DD6E06-5250-16B9-ED59-FEA27A834A2F}"/>
              </a:ext>
            </a:extLst>
          </p:cNvPr>
          <p:cNvSpPr>
            <a:spLocks noGrp="1"/>
          </p:cNvSpPr>
          <p:nvPr>
            <p:ph type="pic" sz="quarter" idx="16" hasCustomPrompt="1"/>
          </p:nvPr>
        </p:nvSpPr>
        <p:spPr>
          <a:xfrm>
            <a:off x="1162050" y="1899685"/>
            <a:ext cx="3105150" cy="3090530"/>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Image</a:t>
            </a:r>
          </a:p>
        </p:txBody>
      </p:sp>
      <p:sp>
        <p:nvSpPr>
          <p:cNvPr id="15" name="Text Placeholder 14">
            <a:extLst>
              <a:ext uri="{FF2B5EF4-FFF2-40B4-BE49-F238E27FC236}">
                <a16:creationId xmlns:a16="http://schemas.microsoft.com/office/drawing/2014/main" id="{B2A0E94F-0A52-AA42-65DC-D90DBC741C0B}"/>
              </a:ext>
            </a:extLst>
          </p:cNvPr>
          <p:cNvSpPr>
            <a:spLocks noGrp="1"/>
          </p:cNvSpPr>
          <p:nvPr>
            <p:ph type="body" sz="quarter" idx="17" hasCustomPrompt="1"/>
          </p:nvPr>
        </p:nvSpPr>
        <p:spPr>
          <a:xfrm>
            <a:off x="5270383" y="1785939"/>
            <a:ext cx="5687633" cy="3630206"/>
          </a:xfrm>
        </p:spPr>
        <p:txBody>
          <a:bodyPr>
            <a:noAutofit/>
          </a:bodyPr>
          <a:lstStyle>
            <a:lvl1pPr marL="0" indent="0">
              <a:buNone/>
              <a:defRPr sz="3600">
                <a:solidFill>
                  <a:srgbClr val="25384A"/>
                </a:solidFill>
                <a:latin typeface="Gotham" panose="02000604030000020004" pitchFamily="2" charset="0"/>
              </a:defRPr>
            </a:lvl1pPr>
            <a:lvl2pPr marL="457200" indent="0">
              <a:buNone/>
              <a:defRPr sz="3600">
                <a:latin typeface="Gotham" panose="02000604030000020004" pitchFamily="2" charset="0"/>
              </a:defRPr>
            </a:lvl2pPr>
            <a:lvl3pPr marL="914400" indent="0">
              <a:buNone/>
              <a:defRPr sz="3600">
                <a:latin typeface="Gotham" panose="02000604030000020004" pitchFamily="2" charset="0"/>
              </a:defRPr>
            </a:lvl3pPr>
            <a:lvl4pPr marL="1371600" indent="0">
              <a:buNone/>
              <a:defRPr sz="3600">
                <a:latin typeface="Gotham" panose="02000604030000020004" pitchFamily="2" charset="0"/>
              </a:defRPr>
            </a:lvl4pPr>
            <a:lvl5pPr marL="1828800" indent="0">
              <a:buNone/>
              <a:defRPr sz="3600">
                <a:latin typeface="Gotham" panose="02000604030000020004" pitchFamily="2" charset="0"/>
              </a:defRPr>
            </a:lvl5pPr>
          </a:lstStyle>
          <a:p>
            <a:pPr lvl="0"/>
            <a:r>
              <a:rPr lang="en-GB"/>
              <a:t>Example of a Quote with image, </a:t>
            </a:r>
            <a:r>
              <a:rPr lang="en-GB" err="1"/>
              <a:t>consectetur</a:t>
            </a:r>
            <a:r>
              <a:rPr lang="en-GB"/>
              <a:t> </a:t>
            </a:r>
            <a:r>
              <a:rPr lang="en-GB" err="1"/>
              <a:t>adipiscing</a:t>
            </a:r>
            <a:r>
              <a:rPr lang="en-GB"/>
              <a:t> </a:t>
            </a:r>
            <a:r>
              <a:rPr lang="en-GB" err="1"/>
              <a:t>elit</a:t>
            </a:r>
            <a:r>
              <a:rPr lang="en-GB"/>
              <a:t>. </a:t>
            </a:r>
            <a:r>
              <a:rPr lang="en-GB" err="1"/>
              <a:t>Sed</a:t>
            </a:r>
            <a:r>
              <a:rPr lang="en-GB"/>
              <a:t> </a:t>
            </a:r>
            <a:r>
              <a:rPr lang="en-GB" err="1"/>
              <a:t>mau</a:t>
            </a:r>
            <a:r>
              <a:rPr lang="en-GB"/>
              <a:t> </a:t>
            </a:r>
            <a:r>
              <a:rPr lang="en-GB" err="1"/>
              <a:t>ris</a:t>
            </a:r>
            <a:r>
              <a:rPr lang="en-GB"/>
              <a:t> </a:t>
            </a:r>
            <a:r>
              <a:rPr lang="en-GB" err="1"/>
              <a:t>est</a:t>
            </a:r>
            <a:r>
              <a:rPr lang="en-GB"/>
              <a:t>, </a:t>
            </a:r>
            <a:r>
              <a:rPr lang="en-GB" err="1"/>
              <a:t>dapibus</a:t>
            </a:r>
            <a:r>
              <a:rPr lang="en-GB"/>
              <a:t> et </a:t>
            </a:r>
            <a:r>
              <a:rPr lang="en-GB" err="1"/>
              <a:t>sagi</a:t>
            </a:r>
            <a:r>
              <a:rPr lang="en-GB"/>
              <a:t> </a:t>
            </a:r>
            <a:r>
              <a:rPr lang="en-GB" err="1"/>
              <a:t>ttis</a:t>
            </a:r>
            <a:r>
              <a:rPr lang="en-GB"/>
              <a:t> </a:t>
            </a:r>
            <a:r>
              <a:rPr lang="en-GB" err="1"/>
              <a:t>sed</a:t>
            </a:r>
            <a:r>
              <a:rPr lang="en-GB"/>
              <a:t>, </a:t>
            </a:r>
            <a:r>
              <a:rPr lang="en-GB" err="1"/>
              <a:t>hendrerit</a:t>
            </a:r>
            <a:r>
              <a:rPr lang="en-GB"/>
              <a:t> </a:t>
            </a:r>
            <a:r>
              <a:rPr lang="en-GB" err="1"/>
              <a:t>vel</a:t>
            </a:r>
            <a:r>
              <a:rPr lang="en-GB"/>
              <a:t> </a:t>
            </a:r>
            <a:r>
              <a:rPr lang="en-GB" err="1"/>
              <a:t>urna</a:t>
            </a:r>
            <a:r>
              <a:rPr lang="en-GB"/>
              <a:t>. Nam </a:t>
            </a:r>
            <a:r>
              <a:rPr lang="en-GB" err="1"/>
              <a:t>consectetur</a:t>
            </a:r>
            <a:r>
              <a:rPr lang="en-GB"/>
              <a:t> </a:t>
            </a:r>
            <a:r>
              <a:rPr lang="en-GB" err="1"/>
              <a:t>aliquam</a:t>
            </a:r>
            <a:r>
              <a:rPr lang="en-GB"/>
              <a:t>.</a:t>
            </a:r>
            <a:endParaRPr lang="en-US"/>
          </a:p>
        </p:txBody>
      </p:sp>
      <p:sp>
        <p:nvSpPr>
          <p:cNvPr id="3" name="Text Placeholder 10">
            <a:extLst>
              <a:ext uri="{FF2B5EF4-FFF2-40B4-BE49-F238E27FC236}">
                <a16:creationId xmlns:a16="http://schemas.microsoft.com/office/drawing/2014/main" id="{F05D858A-9C44-29B8-3B63-1BBDB931854D}"/>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
        <p:nvSpPr>
          <p:cNvPr id="4" name="TextBox 3">
            <a:extLst>
              <a:ext uri="{FF2B5EF4-FFF2-40B4-BE49-F238E27FC236}">
                <a16:creationId xmlns:a16="http://schemas.microsoft.com/office/drawing/2014/main" id="{44924E08-0644-5D6E-9FAA-3ACA4797EB56}"/>
              </a:ext>
            </a:extLst>
          </p:cNvPr>
          <p:cNvSpPr txBox="1"/>
          <p:nvPr userDrawn="1"/>
        </p:nvSpPr>
        <p:spPr>
          <a:xfrm rot="10800000">
            <a:off x="9505098" y="3111869"/>
            <a:ext cx="1589315" cy="2646878"/>
          </a:xfrm>
          <a:prstGeom prst="rect">
            <a:avLst/>
          </a:prstGeom>
          <a:noFill/>
        </p:spPr>
        <p:txBody>
          <a:bodyPr wrap="square" rtlCol="0">
            <a:spAutoFit/>
          </a:bodyPr>
          <a:lstStyle/>
          <a:p>
            <a:r>
              <a:rPr lang="en-US" sz="16000">
                <a:solidFill>
                  <a:srgbClr val="25384A"/>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50314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chemeClr val="bg1"/>
                </a:solidFill>
                <a:latin typeface="Gotham" panose="02000604030000020004" pitchFamily="2" charset="0"/>
              </a:defRPr>
            </a:lvl1pPr>
          </a:lstStyle>
          <a:p>
            <a:r>
              <a:rPr lang="en-GB"/>
              <a:t>Quote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3"/>
          <a:srcRect/>
          <a:stretch/>
        </p:blipFill>
        <p:spPr>
          <a:xfrm>
            <a:off x="8407516" y="0"/>
            <a:ext cx="3784481" cy="1207685"/>
          </a:xfrm>
          <a:prstGeom prst="rect">
            <a:avLst/>
          </a:prstGeom>
        </p:spPr>
      </p:pic>
      <p:sp>
        <p:nvSpPr>
          <p:cNvPr id="11" name="Text Placeholder 10">
            <a:extLst>
              <a:ext uri="{FF2B5EF4-FFF2-40B4-BE49-F238E27FC236}">
                <a16:creationId xmlns:a16="http://schemas.microsoft.com/office/drawing/2014/main" id="{7BDD2819-662F-73BD-6800-7AF0ECA7FF95}"/>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chemeClr val="bg1"/>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chemeClr val="bg1"/>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5" name="TextBox 4">
            <a:extLst>
              <a:ext uri="{FF2B5EF4-FFF2-40B4-BE49-F238E27FC236}">
                <a16:creationId xmlns:a16="http://schemas.microsoft.com/office/drawing/2014/main" id="{092CEEDC-73B8-3C13-431A-0FF581AA0FFB}"/>
              </a:ext>
            </a:extLst>
          </p:cNvPr>
          <p:cNvSpPr txBox="1"/>
          <p:nvPr userDrawn="1"/>
        </p:nvSpPr>
        <p:spPr>
          <a:xfrm>
            <a:off x="2688772" y="1333346"/>
            <a:ext cx="1589315" cy="2646878"/>
          </a:xfrm>
          <a:prstGeom prst="rect">
            <a:avLst/>
          </a:prstGeom>
          <a:noFill/>
        </p:spPr>
        <p:txBody>
          <a:bodyPr wrap="square" rtlCol="0">
            <a:spAutoFit/>
          </a:bodyPr>
          <a:lstStyle/>
          <a:p>
            <a:r>
              <a:rPr lang="en-US" sz="16000">
                <a:solidFill>
                  <a:schemeClr val="bg1"/>
                </a:solidFill>
                <a:latin typeface="Arial" panose="020B0604020202020204" pitchFamily="34" charset="0"/>
                <a:cs typeface="Arial" panose="020B0604020202020204" pitchFamily="34" charset="0"/>
              </a:rPr>
              <a:t>“</a:t>
            </a:r>
          </a:p>
        </p:txBody>
      </p:sp>
      <p:sp>
        <p:nvSpPr>
          <p:cNvPr id="9" name="Text Placeholder 8">
            <a:extLst>
              <a:ext uri="{FF2B5EF4-FFF2-40B4-BE49-F238E27FC236}">
                <a16:creationId xmlns:a16="http://schemas.microsoft.com/office/drawing/2014/main" id="{4658E89E-4D23-324F-94DB-AB8ADC672ED2}"/>
              </a:ext>
            </a:extLst>
          </p:cNvPr>
          <p:cNvSpPr>
            <a:spLocks noGrp="1"/>
          </p:cNvSpPr>
          <p:nvPr>
            <p:ph type="body" sz="quarter" idx="15" hasCustomPrompt="1"/>
          </p:nvPr>
        </p:nvSpPr>
        <p:spPr>
          <a:xfrm>
            <a:off x="3408926" y="5439292"/>
            <a:ext cx="5687633" cy="638911"/>
          </a:xfrm>
        </p:spPr>
        <p:txBody>
          <a:bodyPr>
            <a:noAutofit/>
          </a:bodyPr>
          <a:lstStyle>
            <a:lvl1pPr marL="0" indent="0">
              <a:buNone/>
              <a:defRPr sz="1450" b="1" cap="all" spc="300" baseline="0">
                <a:solidFill>
                  <a:srgbClr val="F1B53D"/>
                </a:solidFill>
                <a:latin typeface="Gotham" panose="02000604030000020004" pitchFamily="2" charset="0"/>
              </a:defRPr>
            </a:lvl1pPr>
            <a:lvl2pPr marL="457200" indent="0">
              <a:buNone/>
              <a:defRPr sz="1600" b="1">
                <a:solidFill>
                  <a:srgbClr val="F1B53D"/>
                </a:solidFill>
                <a:latin typeface="Gotham" panose="02000604030000020004" pitchFamily="2" charset="0"/>
              </a:defRPr>
            </a:lvl2pPr>
            <a:lvl3pPr marL="914400" indent="0">
              <a:buNone/>
              <a:defRPr sz="1400" b="1">
                <a:solidFill>
                  <a:srgbClr val="F1B53D"/>
                </a:solidFill>
                <a:latin typeface="Gotham" panose="02000604030000020004" pitchFamily="2" charset="0"/>
              </a:defRPr>
            </a:lvl3pPr>
            <a:lvl4pPr marL="1371600" indent="0">
              <a:buNone/>
              <a:defRPr sz="1200" b="1">
                <a:solidFill>
                  <a:srgbClr val="F1B53D"/>
                </a:solidFill>
                <a:latin typeface="Gotham" panose="02000604030000020004" pitchFamily="2" charset="0"/>
              </a:defRPr>
            </a:lvl4pPr>
            <a:lvl5pPr marL="1828800" indent="0">
              <a:buNone/>
              <a:defRPr sz="1200" b="1">
                <a:solidFill>
                  <a:srgbClr val="F1B53D"/>
                </a:solidFill>
                <a:latin typeface="Gotham" panose="02000604030000020004" pitchFamily="2" charset="0"/>
              </a:defRPr>
            </a:lvl5pPr>
          </a:lstStyle>
          <a:p>
            <a:pPr lvl="0"/>
            <a:r>
              <a:rPr lang="en-GB"/>
              <a:t>Name of Quoter</a:t>
            </a:r>
            <a:endParaRPr lang="en-US"/>
          </a:p>
        </p:txBody>
      </p:sp>
      <p:sp>
        <p:nvSpPr>
          <p:cNvPr id="3" name="Text Placeholder 14">
            <a:extLst>
              <a:ext uri="{FF2B5EF4-FFF2-40B4-BE49-F238E27FC236}">
                <a16:creationId xmlns:a16="http://schemas.microsoft.com/office/drawing/2014/main" id="{9FA522E7-8BA1-48E9-3E07-CACD2D14DF64}"/>
              </a:ext>
            </a:extLst>
          </p:cNvPr>
          <p:cNvSpPr>
            <a:spLocks noGrp="1"/>
          </p:cNvSpPr>
          <p:nvPr>
            <p:ph type="body" sz="quarter" idx="17" hasCustomPrompt="1"/>
          </p:nvPr>
        </p:nvSpPr>
        <p:spPr>
          <a:xfrm>
            <a:off x="3408925" y="1785939"/>
            <a:ext cx="5687633" cy="3653354"/>
          </a:xfrm>
        </p:spPr>
        <p:txBody>
          <a:bodyPr>
            <a:noAutofit/>
          </a:bodyPr>
          <a:lstStyle>
            <a:lvl1pPr marL="0" indent="0">
              <a:buNone/>
              <a:defRPr sz="3600">
                <a:solidFill>
                  <a:schemeClr val="bg1"/>
                </a:solidFill>
                <a:latin typeface="Gotham" panose="02000604030000020004" pitchFamily="2" charset="0"/>
              </a:defRPr>
            </a:lvl1pPr>
            <a:lvl2pPr marL="457200" indent="0">
              <a:buNone/>
              <a:defRPr sz="3600">
                <a:latin typeface="Gotham" panose="02000604030000020004" pitchFamily="2" charset="0"/>
              </a:defRPr>
            </a:lvl2pPr>
            <a:lvl3pPr marL="914400" indent="0">
              <a:buNone/>
              <a:defRPr sz="3600">
                <a:latin typeface="Gotham" panose="02000604030000020004" pitchFamily="2" charset="0"/>
              </a:defRPr>
            </a:lvl3pPr>
            <a:lvl4pPr marL="1371600" indent="0">
              <a:buNone/>
              <a:defRPr sz="3600">
                <a:latin typeface="Gotham" panose="02000604030000020004" pitchFamily="2" charset="0"/>
              </a:defRPr>
            </a:lvl4pPr>
            <a:lvl5pPr marL="1828800" indent="0">
              <a:buNone/>
              <a:defRPr sz="3600">
                <a:latin typeface="Gotham" panose="02000604030000020004" pitchFamily="2" charset="0"/>
              </a:defRPr>
            </a:lvl5pPr>
          </a:lstStyle>
          <a:p>
            <a:pPr lvl="0"/>
            <a:r>
              <a:rPr lang="en-GB"/>
              <a:t>Example of a Quote with image, </a:t>
            </a:r>
            <a:r>
              <a:rPr lang="en-GB" err="1"/>
              <a:t>consectetur</a:t>
            </a:r>
            <a:r>
              <a:rPr lang="en-GB"/>
              <a:t> </a:t>
            </a:r>
            <a:r>
              <a:rPr lang="en-GB" err="1"/>
              <a:t>adipiscing</a:t>
            </a:r>
            <a:r>
              <a:rPr lang="en-GB"/>
              <a:t> </a:t>
            </a:r>
            <a:r>
              <a:rPr lang="en-GB" err="1"/>
              <a:t>elit</a:t>
            </a:r>
            <a:r>
              <a:rPr lang="en-GB"/>
              <a:t>. </a:t>
            </a:r>
            <a:r>
              <a:rPr lang="en-GB" err="1"/>
              <a:t>Sed</a:t>
            </a:r>
            <a:r>
              <a:rPr lang="en-GB"/>
              <a:t> </a:t>
            </a:r>
            <a:r>
              <a:rPr lang="en-GB" err="1"/>
              <a:t>mau</a:t>
            </a:r>
            <a:r>
              <a:rPr lang="en-GB"/>
              <a:t> </a:t>
            </a:r>
            <a:r>
              <a:rPr lang="en-GB" err="1"/>
              <a:t>ris</a:t>
            </a:r>
            <a:r>
              <a:rPr lang="en-GB"/>
              <a:t> </a:t>
            </a:r>
            <a:r>
              <a:rPr lang="en-GB" err="1"/>
              <a:t>est</a:t>
            </a:r>
            <a:r>
              <a:rPr lang="en-GB"/>
              <a:t>, </a:t>
            </a:r>
            <a:r>
              <a:rPr lang="en-GB" err="1"/>
              <a:t>dapibus</a:t>
            </a:r>
            <a:r>
              <a:rPr lang="en-GB"/>
              <a:t> et </a:t>
            </a:r>
            <a:r>
              <a:rPr lang="en-GB" err="1"/>
              <a:t>sagi</a:t>
            </a:r>
            <a:r>
              <a:rPr lang="en-GB"/>
              <a:t> </a:t>
            </a:r>
            <a:r>
              <a:rPr lang="en-GB" err="1"/>
              <a:t>ttis</a:t>
            </a:r>
            <a:r>
              <a:rPr lang="en-GB"/>
              <a:t> </a:t>
            </a:r>
            <a:r>
              <a:rPr lang="en-GB" err="1"/>
              <a:t>sed</a:t>
            </a:r>
            <a:r>
              <a:rPr lang="en-GB"/>
              <a:t>, </a:t>
            </a:r>
            <a:r>
              <a:rPr lang="en-GB" err="1"/>
              <a:t>hendrerit</a:t>
            </a:r>
            <a:r>
              <a:rPr lang="en-GB"/>
              <a:t> </a:t>
            </a:r>
            <a:r>
              <a:rPr lang="en-GB" err="1"/>
              <a:t>vel</a:t>
            </a:r>
            <a:r>
              <a:rPr lang="en-GB"/>
              <a:t> </a:t>
            </a:r>
            <a:r>
              <a:rPr lang="en-GB" err="1"/>
              <a:t>urna</a:t>
            </a:r>
            <a:r>
              <a:rPr lang="en-GB"/>
              <a:t>. Nam </a:t>
            </a:r>
            <a:r>
              <a:rPr lang="en-GB" err="1"/>
              <a:t>consectetur</a:t>
            </a:r>
            <a:r>
              <a:rPr lang="en-GB"/>
              <a:t> </a:t>
            </a:r>
            <a:r>
              <a:rPr lang="en-GB" err="1"/>
              <a:t>aliquam</a:t>
            </a:r>
            <a:r>
              <a:rPr lang="en-GB"/>
              <a:t>.</a:t>
            </a:r>
            <a:endParaRPr lang="en-US"/>
          </a:p>
        </p:txBody>
      </p:sp>
      <p:sp>
        <p:nvSpPr>
          <p:cNvPr id="4" name="TextBox 3">
            <a:extLst>
              <a:ext uri="{FF2B5EF4-FFF2-40B4-BE49-F238E27FC236}">
                <a16:creationId xmlns:a16="http://schemas.microsoft.com/office/drawing/2014/main" id="{BE08501A-509A-4352-86C3-6EB221FEA96E}"/>
              </a:ext>
            </a:extLst>
          </p:cNvPr>
          <p:cNvSpPr txBox="1"/>
          <p:nvPr userDrawn="1"/>
        </p:nvSpPr>
        <p:spPr>
          <a:xfrm rot="10800000">
            <a:off x="7507243" y="3111869"/>
            <a:ext cx="1589315" cy="2646878"/>
          </a:xfrm>
          <a:prstGeom prst="rect">
            <a:avLst/>
          </a:prstGeom>
          <a:noFill/>
        </p:spPr>
        <p:txBody>
          <a:bodyPr wrap="square" rtlCol="0">
            <a:spAutoFit/>
          </a:bodyPr>
          <a:lstStyle/>
          <a:p>
            <a:r>
              <a:rPr lang="en-US" sz="1600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3956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mp; Tex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Image &amp; Text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12" name="Picture Placeholder 11">
            <a:extLst>
              <a:ext uri="{FF2B5EF4-FFF2-40B4-BE49-F238E27FC236}">
                <a16:creationId xmlns:a16="http://schemas.microsoft.com/office/drawing/2014/main" id="{B6DD6E06-5250-16B9-ED59-FEA27A834A2F}"/>
              </a:ext>
            </a:extLst>
          </p:cNvPr>
          <p:cNvSpPr>
            <a:spLocks noGrp="1"/>
          </p:cNvSpPr>
          <p:nvPr>
            <p:ph type="pic" sz="quarter" idx="16" hasCustomPrompt="1"/>
          </p:nvPr>
        </p:nvSpPr>
        <p:spPr>
          <a:xfrm>
            <a:off x="5777591" y="1615049"/>
            <a:ext cx="5086351" cy="3980207"/>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Image</a:t>
            </a:r>
          </a:p>
        </p:txBody>
      </p:sp>
      <p:sp>
        <p:nvSpPr>
          <p:cNvPr id="3" name="Text Placeholder 3">
            <a:extLst>
              <a:ext uri="{FF2B5EF4-FFF2-40B4-BE49-F238E27FC236}">
                <a16:creationId xmlns:a16="http://schemas.microsoft.com/office/drawing/2014/main" id="{DAA00B76-43CA-36C5-E67D-3B0C41245C7E}"/>
              </a:ext>
            </a:extLst>
          </p:cNvPr>
          <p:cNvSpPr>
            <a:spLocks noGrp="1"/>
          </p:cNvSpPr>
          <p:nvPr>
            <p:ph type="body" sz="quarter" idx="14" hasCustomPrompt="1"/>
          </p:nvPr>
        </p:nvSpPr>
        <p:spPr>
          <a:xfrm>
            <a:off x="1267966" y="3790151"/>
            <a:ext cx="4261977" cy="1805105"/>
          </a:xfrm>
        </p:spPr>
        <p:txBody>
          <a:bodyPr>
            <a:normAutofit/>
          </a:bodyPr>
          <a:lstStyle>
            <a:lvl1pPr marL="0" indent="0">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4" name="Text Placeholder 4">
            <a:extLst>
              <a:ext uri="{FF2B5EF4-FFF2-40B4-BE49-F238E27FC236}">
                <a16:creationId xmlns:a16="http://schemas.microsoft.com/office/drawing/2014/main" id="{E36C03B4-4029-8BD8-280F-FBE754F4329F}"/>
              </a:ext>
            </a:extLst>
          </p:cNvPr>
          <p:cNvSpPr>
            <a:spLocks noGrp="1"/>
          </p:cNvSpPr>
          <p:nvPr>
            <p:ph type="body" sz="quarter" idx="17" hasCustomPrompt="1"/>
          </p:nvPr>
        </p:nvSpPr>
        <p:spPr>
          <a:xfrm>
            <a:off x="1267967" y="3189579"/>
            <a:ext cx="4261977" cy="393622"/>
          </a:xfrm>
        </p:spPr>
        <p:txBody>
          <a:bodyPr>
            <a:noAutofit/>
          </a:bodyPr>
          <a:lstStyle>
            <a:lvl1pPr marL="0" indent="0">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6" name="Text Placeholder 5">
            <a:extLst>
              <a:ext uri="{FF2B5EF4-FFF2-40B4-BE49-F238E27FC236}">
                <a16:creationId xmlns:a16="http://schemas.microsoft.com/office/drawing/2014/main" id="{4568D267-A099-8F3B-2428-E6331A53B3AE}"/>
              </a:ext>
            </a:extLst>
          </p:cNvPr>
          <p:cNvSpPr>
            <a:spLocks noGrp="1"/>
          </p:cNvSpPr>
          <p:nvPr>
            <p:ph type="body" sz="quarter" idx="18" hasCustomPrompt="1"/>
          </p:nvPr>
        </p:nvSpPr>
        <p:spPr>
          <a:xfrm>
            <a:off x="1267966" y="1824192"/>
            <a:ext cx="4261978" cy="497173"/>
          </a:xfrm>
        </p:spPr>
        <p:txBody>
          <a:bodyPr>
            <a:normAutofit/>
          </a:bodyPr>
          <a:lstStyle>
            <a:lvl1pPr marL="0" indent="0">
              <a:buNone/>
              <a:defRPr sz="2800" cap="all" spc="600" baseline="0">
                <a:solidFill>
                  <a:srgbClr val="25384A"/>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8" name="Text Placeholder 5">
            <a:extLst>
              <a:ext uri="{FF2B5EF4-FFF2-40B4-BE49-F238E27FC236}">
                <a16:creationId xmlns:a16="http://schemas.microsoft.com/office/drawing/2014/main" id="{6797D8A9-68F0-5AB4-FE04-0067A7F9B3FF}"/>
              </a:ext>
            </a:extLst>
          </p:cNvPr>
          <p:cNvSpPr>
            <a:spLocks noGrp="1"/>
          </p:cNvSpPr>
          <p:nvPr>
            <p:ph type="body" sz="quarter" idx="19" hasCustomPrompt="1"/>
          </p:nvPr>
        </p:nvSpPr>
        <p:spPr>
          <a:xfrm>
            <a:off x="1267966" y="2354544"/>
            <a:ext cx="4261978" cy="542893"/>
          </a:xfrm>
        </p:spPr>
        <p:txBody>
          <a:bodyPr>
            <a:normAutofit/>
          </a:bodyPr>
          <a:lstStyle>
            <a:lvl1pPr marL="0" indent="0">
              <a:buNone/>
              <a:defRPr sz="2800" b="1" cap="all" spc="600" baseline="0">
                <a:solidFill>
                  <a:srgbClr val="25384A"/>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5" name="Text Placeholder 10">
            <a:extLst>
              <a:ext uri="{FF2B5EF4-FFF2-40B4-BE49-F238E27FC236}">
                <a16:creationId xmlns:a16="http://schemas.microsoft.com/office/drawing/2014/main" id="{CBFBD936-5D4F-54C0-3766-6D880113ECE6}"/>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817288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mp; Text Dar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chemeClr val="bg1"/>
                </a:solidFill>
                <a:latin typeface="Gotham" panose="02000604030000020004" pitchFamily="2" charset="0"/>
              </a:defRPr>
            </a:lvl1pPr>
          </a:lstStyle>
          <a:p>
            <a:r>
              <a:rPr lang="en-GB"/>
              <a:t>Image &amp; Text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3"/>
          <a:srcRect/>
          <a:stretch/>
        </p:blipFill>
        <p:spPr>
          <a:xfrm>
            <a:off x="8407516" y="0"/>
            <a:ext cx="3784481" cy="1207685"/>
          </a:xfrm>
          <a:prstGeom prst="rect">
            <a:avLst/>
          </a:prstGeom>
        </p:spPr>
      </p:pic>
      <p:sp>
        <p:nvSpPr>
          <p:cNvPr id="11" name="Text Placeholder 10">
            <a:extLst>
              <a:ext uri="{FF2B5EF4-FFF2-40B4-BE49-F238E27FC236}">
                <a16:creationId xmlns:a16="http://schemas.microsoft.com/office/drawing/2014/main" id="{7BDD2819-662F-73BD-6800-7AF0ECA7FF95}"/>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chemeClr val="bg1"/>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chemeClr val="bg1"/>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12" name="Picture Placeholder 11">
            <a:extLst>
              <a:ext uri="{FF2B5EF4-FFF2-40B4-BE49-F238E27FC236}">
                <a16:creationId xmlns:a16="http://schemas.microsoft.com/office/drawing/2014/main" id="{B6DD6E06-5250-16B9-ED59-FEA27A834A2F}"/>
              </a:ext>
            </a:extLst>
          </p:cNvPr>
          <p:cNvSpPr>
            <a:spLocks noGrp="1"/>
          </p:cNvSpPr>
          <p:nvPr>
            <p:ph type="pic" sz="quarter" idx="16" hasCustomPrompt="1"/>
          </p:nvPr>
        </p:nvSpPr>
        <p:spPr>
          <a:xfrm>
            <a:off x="976991" y="1615049"/>
            <a:ext cx="5086351" cy="3980207"/>
          </a:xfrm>
        </p:spPr>
        <p:txBody>
          <a:bodyPr anchor="ctr">
            <a:normAutofit/>
          </a:bodyPr>
          <a:lstStyle>
            <a:lvl1pPr marL="0" indent="0" algn="ctr">
              <a:buNone/>
              <a:defRPr sz="1800">
                <a:solidFill>
                  <a:schemeClr val="bg1"/>
                </a:solidFill>
                <a:latin typeface="Gotham" panose="02000604030000020004" pitchFamily="2" charset="0"/>
              </a:defRPr>
            </a:lvl1pPr>
          </a:lstStyle>
          <a:p>
            <a:r>
              <a:rPr lang="en-US"/>
              <a:t>Add Image</a:t>
            </a:r>
          </a:p>
        </p:txBody>
      </p:sp>
      <p:sp>
        <p:nvSpPr>
          <p:cNvPr id="3" name="Text Placeholder 3">
            <a:extLst>
              <a:ext uri="{FF2B5EF4-FFF2-40B4-BE49-F238E27FC236}">
                <a16:creationId xmlns:a16="http://schemas.microsoft.com/office/drawing/2014/main" id="{DAA00B76-43CA-36C5-E67D-3B0C41245C7E}"/>
              </a:ext>
            </a:extLst>
          </p:cNvPr>
          <p:cNvSpPr>
            <a:spLocks noGrp="1"/>
          </p:cNvSpPr>
          <p:nvPr>
            <p:ph type="body" sz="quarter" idx="14" hasCustomPrompt="1"/>
          </p:nvPr>
        </p:nvSpPr>
        <p:spPr>
          <a:xfrm>
            <a:off x="6819681" y="3790151"/>
            <a:ext cx="4261977" cy="1805105"/>
          </a:xfrm>
        </p:spPr>
        <p:txBody>
          <a:bodyPr>
            <a:normAutofit/>
          </a:bodyPr>
          <a:lstStyle>
            <a:lvl1pPr marL="0" indent="0">
              <a:buFont typeface="Arial" panose="020B0604020202020204" pitchFamily="34" charset="0"/>
              <a:buNone/>
              <a:defRPr sz="1500">
                <a:solidFill>
                  <a:schemeClr val="bg1"/>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4" name="Text Placeholder 4">
            <a:extLst>
              <a:ext uri="{FF2B5EF4-FFF2-40B4-BE49-F238E27FC236}">
                <a16:creationId xmlns:a16="http://schemas.microsoft.com/office/drawing/2014/main" id="{E36C03B4-4029-8BD8-280F-FBE754F4329F}"/>
              </a:ext>
            </a:extLst>
          </p:cNvPr>
          <p:cNvSpPr>
            <a:spLocks noGrp="1"/>
          </p:cNvSpPr>
          <p:nvPr>
            <p:ph type="body" sz="quarter" idx="17" hasCustomPrompt="1"/>
          </p:nvPr>
        </p:nvSpPr>
        <p:spPr>
          <a:xfrm>
            <a:off x="6819682" y="3189579"/>
            <a:ext cx="4261977" cy="393622"/>
          </a:xfrm>
        </p:spPr>
        <p:txBody>
          <a:bodyPr>
            <a:noAutofit/>
          </a:bodyPr>
          <a:lstStyle>
            <a:lvl1pPr marL="0" indent="0">
              <a:buNone/>
              <a:defRPr sz="1800" b="1">
                <a:solidFill>
                  <a:schemeClr val="bg1"/>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6" name="Text Placeholder 5">
            <a:extLst>
              <a:ext uri="{FF2B5EF4-FFF2-40B4-BE49-F238E27FC236}">
                <a16:creationId xmlns:a16="http://schemas.microsoft.com/office/drawing/2014/main" id="{4568D267-A099-8F3B-2428-E6331A53B3AE}"/>
              </a:ext>
            </a:extLst>
          </p:cNvPr>
          <p:cNvSpPr>
            <a:spLocks noGrp="1"/>
          </p:cNvSpPr>
          <p:nvPr>
            <p:ph type="body" sz="quarter" idx="18" hasCustomPrompt="1"/>
          </p:nvPr>
        </p:nvSpPr>
        <p:spPr>
          <a:xfrm>
            <a:off x="6819681" y="1824192"/>
            <a:ext cx="4261978" cy="497173"/>
          </a:xfrm>
        </p:spPr>
        <p:txBody>
          <a:bodyPr>
            <a:normAutofit/>
          </a:bodyPr>
          <a:lstStyle>
            <a:lvl1pPr marL="0" indent="0">
              <a:buNone/>
              <a:defRPr sz="2800" cap="all" spc="600" baseline="0">
                <a:solidFill>
                  <a:schemeClr val="bg1"/>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8" name="Text Placeholder 5">
            <a:extLst>
              <a:ext uri="{FF2B5EF4-FFF2-40B4-BE49-F238E27FC236}">
                <a16:creationId xmlns:a16="http://schemas.microsoft.com/office/drawing/2014/main" id="{6797D8A9-68F0-5AB4-FE04-0067A7F9B3FF}"/>
              </a:ext>
            </a:extLst>
          </p:cNvPr>
          <p:cNvSpPr>
            <a:spLocks noGrp="1"/>
          </p:cNvSpPr>
          <p:nvPr>
            <p:ph type="body" sz="quarter" idx="19" hasCustomPrompt="1"/>
          </p:nvPr>
        </p:nvSpPr>
        <p:spPr>
          <a:xfrm>
            <a:off x="6819681" y="2354544"/>
            <a:ext cx="4261978" cy="542893"/>
          </a:xfrm>
        </p:spPr>
        <p:txBody>
          <a:bodyPr>
            <a:normAutofit/>
          </a:bodyPr>
          <a:lstStyle>
            <a:lvl1pPr marL="0" indent="0">
              <a:buNone/>
              <a:defRPr sz="2800" b="1" cap="all" spc="600" baseline="0">
                <a:solidFill>
                  <a:schemeClr val="bg1"/>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Tree>
    <p:extLst>
      <p:ext uri="{BB962C8B-B14F-4D97-AF65-F5344CB8AC3E}">
        <p14:creationId xmlns:p14="http://schemas.microsoft.com/office/powerpoint/2010/main" val="3717479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ulti Image &amp; Tex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Multi Image &amp; Text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12" name="Picture Placeholder 11">
            <a:extLst>
              <a:ext uri="{FF2B5EF4-FFF2-40B4-BE49-F238E27FC236}">
                <a16:creationId xmlns:a16="http://schemas.microsoft.com/office/drawing/2014/main" id="{B6DD6E06-5250-16B9-ED59-FEA27A834A2F}"/>
              </a:ext>
            </a:extLst>
          </p:cNvPr>
          <p:cNvSpPr>
            <a:spLocks noGrp="1"/>
          </p:cNvSpPr>
          <p:nvPr>
            <p:ph type="pic" sz="quarter" idx="16" hasCustomPrompt="1"/>
          </p:nvPr>
        </p:nvSpPr>
        <p:spPr>
          <a:xfrm>
            <a:off x="3135840" y="2024743"/>
            <a:ext cx="2351313" cy="1823531"/>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Image</a:t>
            </a:r>
          </a:p>
        </p:txBody>
      </p:sp>
      <p:sp>
        <p:nvSpPr>
          <p:cNvPr id="3" name="Text Placeholder 3">
            <a:extLst>
              <a:ext uri="{FF2B5EF4-FFF2-40B4-BE49-F238E27FC236}">
                <a16:creationId xmlns:a16="http://schemas.microsoft.com/office/drawing/2014/main" id="{DAA00B76-43CA-36C5-E67D-3B0C41245C7E}"/>
              </a:ext>
            </a:extLst>
          </p:cNvPr>
          <p:cNvSpPr>
            <a:spLocks noGrp="1"/>
          </p:cNvSpPr>
          <p:nvPr>
            <p:ph type="body" sz="quarter" idx="14" hasCustomPrompt="1"/>
          </p:nvPr>
        </p:nvSpPr>
        <p:spPr>
          <a:xfrm>
            <a:off x="2802853" y="4694792"/>
            <a:ext cx="3017286" cy="1406560"/>
          </a:xfrm>
        </p:spPr>
        <p:txBody>
          <a:bodyPr>
            <a:normAutofit/>
          </a:bodyPr>
          <a:lstStyle>
            <a:lvl1pPr marL="0" indent="0" algn="ctr">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4" name="Text Placeholder 4">
            <a:extLst>
              <a:ext uri="{FF2B5EF4-FFF2-40B4-BE49-F238E27FC236}">
                <a16:creationId xmlns:a16="http://schemas.microsoft.com/office/drawing/2014/main" id="{E36C03B4-4029-8BD8-280F-FBE754F4329F}"/>
              </a:ext>
            </a:extLst>
          </p:cNvPr>
          <p:cNvSpPr>
            <a:spLocks noGrp="1"/>
          </p:cNvSpPr>
          <p:nvPr>
            <p:ph type="body" sz="quarter" idx="17" hasCustomPrompt="1"/>
          </p:nvPr>
        </p:nvSpPr>
        <p:spPr>
          <a:xfrm>
            <a:off x="2802853" y="3996244"/>
            <a:ext cx="3017286" cy="550577"/>
          </a:xfrm>
        </p:spPr>
        <p:txBody>
          <a:bodyPr>
            <a:noAutofit/>
          </a:bodyPr>
          <a:lstStyle>
            <a:lvl1pPr marL="0" indent="0" algn="ctr">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5" name="Picture Placeholder 11">
            <a:extLst>
              <a:ext uri="{FF2B5EF4-FFF2-40B4-BE49-F238E27FC236}">
                <a16:creationId xmlns:a16="http://schemas.microsoft.com/office/drawing/2014/main" id="{15866723-0A56-97AA-F037-1A948964004F}"/>
              </a:ext>
            </a:extLst>
          </p:cNvPr>
          <p:cNvSpPr>
            <a:spLocks noGrp="1"/>
          </p:cNvSpPr>
          <p:nvPr>
            <p:ph type="pic" sz="quarter" idx="18" hasCustomPrompt="1"/>
          </p:nvPr>
        </p:nvSpPr>
        <p:spPr>
          <a:xfrm>
            <a:off x="6836983" y="2024743"/>
            <a:ext cx="2351313" cy="1823531"/>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Image</a:t>
            </a:r>
          </a:p>
        </p:txBody>
      </p:sp>
      <p:sp>
        <p:nvSpPr>
          <p:cNvPr id="9" name="Text Placeholder 3">
            <a:extLst>
              <a:ext uri="{FF2B5EF4-FFF2-40B4-BE49-F238E27FC236}">
                <a16:creationId xmlns:a16="http://schemas.microsoft.com/office/drawing/2014/main" id="{39F8498B-8676-F875-5778-A2879ED90684}"/>
              </a:ext>
            </a:extLst>
          </p:cNvPr>
          <p:cNvSpPr>
            <a:spLocks noGrp="1"/>
          </p:cNvSpPr>
          <p:nvPr>
            <p:ph type="body" sz="quarter" idx="19" hasCustomPrompt="1"/>
          </p:nvPr>
        </p:nvSpPr>
        <p:spPr>
          <a:xfrm>
            <a:off x="6503996" y="4694792"/>
            <a:ext cx="3017286" cy="1406560"/>
          </a:xfrm>
        </p:spPr>
        <p:txBody>
          <a:bodyPr>
            <a:normAutofit/>
          </a:bodyPr>
          <a:lstStyle>
            <a:lvl1pPr marL="0" indent="0" algn="ctr">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10" name="Text Placeholder 4">
            <a:extLst>
              <a:ext uri="{FF2B5EF4-FFF2-40B4-BE49-F238E27FC236}">
                <a16:creationId xmlns:a16="http://schemas.microsoft.com/office/drawing/2014/main" id="{AAF8B233-6FC3-778E-C486-D8B9E611A3ED}"/>
              </a:ext>
            </a:extLst>
          </p:cNvPr>
          <p:cNvSpPr>
            <a:spLocks noGrp="1"/>
          </p:cNvSpPr>
          <p:nvPr>
            <p:ph type="body" sz="quarter" idx="20" hasCustomPrompt="1"/>
          </p:nvPr>
        </p:nvSpPr>
        <p:spPr>
          <a:xfrm>
            <a:off x="6503996" y="3996244"/>
            <a:ext cx="3017286" cy="550577"/>
          </a:xfrm>
        </p:spPr>
        <p:txBody>
          <a:bodyPr>
            <a:noAutofit/>
          </a:bodyPr>
          <a:lstStyle>
            <a:lvl1pPr marL="0" indent="0" algn="ctr">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6" name="Text Placeholder 10">
            <a:extLst>
              <a:ext uri="{FF2B5EF4-FFF2-40B4-BE49-F238E27FC236}">
                <a16:creationId xmlns:a16="http://schemas.microsoft.com/office/drawing/2014/main" id="{3FA1CB68-820F-E014-4AE5-B91FDCE83142}"/>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894826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 Image &amp; Text Dar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chemeClr val="bg1"/>
                </a:solidFill>
                <a:latin typeface="Gotham" panose="02000604030000020004" pitchFamily="2" charset="0"/>
              </a:defRPr>
            </a:lvl1pPr>
          </a:lstStyle>
          <a:p>
            <a:r>
              <a:rPr lang="en-GB"/>
              <a:t>Multi Image &amp; Text Slide DARK</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3"/>
          <a:srcRect/>
          <a:stretch/>
        </p:blipFill>
        <p:spPr>
          <a:xfrm>
            <a:off x="8407516" y="0"/>
            <a:ext cx="3784481" cy="1207685"/>
          </a:xfrm>
          <a:prstGeom prst="rect">
            <a:avLst/>
          </a:prstGeom>
        </p:spPr>
      </p:pic>
      <p:sp>
        <p:nvSpPr>
          <p:cNvPr id="11" name="Text Placeholder 10">
            <a:extLst>
              <a:ext uri="{FF2B5EF4-FFF2-40B4-BE49-F238E27FC236}">
                <a16:creationId xmlns:a16="http://schemas.microsoft.com/office/drawing/2014/main" id="{7BDD2819-662F-73BD-6800-7AF0ECA7FF95}"/>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chemeClr val="bg1"/>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chemeClr val="bg1"/>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12" name="Picture Placeholder 11">
            <a:extLst>
              <a:ext uri="{FF2B5EF4-FFF2-40B4-BE49-F238E27FC236}">
                <a16:creationId xmlns:a16="http://schemas.microsoft.com/office/drawing/2014/main" id="{B6DD6E06-5250-16B9-ED59-FEA27A834A2F}"/>
              </a:ext>
            </a:extLst>
          </p:cNvPr>
          <p:cNvSpPr>
            <a:spLocks noGrp="1"/>
          </p:cNvSpPr>
          <p:nvPr>
            <p:ph type="pic" sz="quarter" idx="16" hasCustomPrompt="1"/>
          </p:nvPr>
        </p:nvSpPr>
        <p:spPr>
          <a:xfrm>
            <a:off x="1214666" y="2024743"/>
            <a:ext cx="2351313" cy="1823531"/>
          </a:xfrm>
        </p:spPr>
        <p:txBody>
          <a:bodyPr anchor="ctr">
            <a:normAutofit/>
          </a:bodyPr>
          <a:lstStyle>
            <a:lvl1pPr marL="0" indent="0" algn="ctr">
              <a:buNone/>
              <a:defRPr sz="1800">
                <a:solidFill>
                  <a:schemeClr val="bg1"/>
                </a:solidFill>
                <a:latin typeface="Gotham" panose="02000604030000020004" pitchFamily="2" charset="0"/>
              </a:defRPr>
            </a:lvl1pPr>
          </a:lstStyle>
          <a:p>
            <a:r>
              <a:rPr lang="en-US"/>
              <a:t>Add Image</a:t>
            </a:r>
          </a:p>
        </p:txBody>
      </p:sp>
      <p:sp>
        <p:nvSpPr>
          <p:cNvPr id="3" name="Text Placeholder 3">
            <a:extLst>
              <a:ext uri="{FF2B5EF4-FFF2-40B4-BE49-F238E27FC236}">
                <a16:creationId xmlns:a16="http://schemas.microsoft.com/office/drawing/2014/main" id="{DAA00B76-43CA-36C5-E67D-3B0C41245C7E}"/>
              </a:ext>
            </a:extLst>
          </p:cNvPr>
          <p:cNvSpPr>
            <a:spLocks noGrp="1"/>
          </p:cNvSpPr>
          <p:nvPr>
            <p:ph type="body" sz="quarter" idx="14" hasCustomPrompt="1"/>
          </p:nvPr>
        </p:nvSpPr>
        <p:spPr>
          <a:xfrm>
            <a:off x="881679" y="4694792"/>
            <a:ext cx="3017286" cy="1406560"/>
          </a:xfrm>
        </p:spPr>
        <p:txBody>
          <a:bodyPr>
            <a:normAutofit/>
          </a:bodyPr>
          <a:lstStyle>
            <a:lvl1pPr marL="0" indent="0" algn="ctr">
              <a:buFont typeface="Arial" panose="020B0604020202020204" pitchFamily="34" charset="0"/>
              <a:buNone/>
              <a:defRPr sz="1500">
                <a:solidFill>
                  <a:schemeClr val="bg1"/>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4" name="Text Placeholder 4">
            <a:extLst>
              <a:ext uri="{FF2B5EF4-FFF2-40B4-BE49-F238E27FC236}">
                <a16:creationId xmlns:a16="http://schemas.microsoft.com/office/drawing/2014/main" id="{E36C03B4-4029-8BD8-280F-FBE754F4329F}"/>
              </a:ext>
            </a:extLst>
          </p:cNvPr>
          <p:cNvSpPr>
            <a:spLocks noGrp="1"/>
          </p:cNvSpPr>
          <p:nvPr>
            <p:ph type="body" sz="quarter" idx="17" hasCustomPrompt="1"/>
          </p:nvPr>
        </p:nvSpPr>
        <p:spPr>
          <a:xfrm>
            <a:off x="881679" y="3996244"/>
            <a:ext cx="3017286" cy="550577"/>
          </a:xfrm>
        </p:spPr>
        <p:txBody>
          <a:bodyPr>
            <a:noAutofit/>
          </a:bodyPr>
          <a:lstStyle>
            <a:lvl1pPr marL="0" indent="0" algn="ctr">
              <a:buNone/>
              <a:defRPr sz="1800" b="1">
                <a:solidFill>
                  <a:schemeClr val="bg1"/>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5" name="Picture Placeholder 11">
            <a:extLst>
              <a:ext uri="{FF2B5EF4-FFF2-40B4-BE49-F238E27FC236}">
                <a16:creationId xmlns:a16="http://schemas.microsoft.com/office/drawing/2014/main" id="{15866723-0A56-97AA-F037-1A948964004F}"/>
              </a:ext>
            </a:extLst>
          </p:cNvPr>
          <p:cNvSpPr>
            <a:spLocks noGrp="1"/>
          </p:cNvSpPr>
          <p:nvPr>
            <p:ph type="pic" sz="quarter" idx="18" hasCustomPrompt="1"/>
          </p:nvPr>
        </p:nvSpPr>
        <p:spPr>
          <a:xfrm>
            <a:off x="4920344" y="2024743"/>
            <a:ext cx="2351313" cy="1823531"/>
          </a:xfrm>
        </p:spPr>
        <p:txBody>
          <a:bodyPr anchor="ctr">
            <a:normAutofit/>
          </a:bodyPr>
          <a:lstStyle>
            <a:lvl1pPr marL="0" indent="0" algn="ctr">
              <a:buNone/>
              <a:defRPr sz="1800">
                <a:solidFill>
                  <a:schemeClr val="bg1"/>
                </a:solidFill>
                <a:latin typeface="Gotham" panose="02000604030000020004" pitchFamily="2" charset="0"/>
              </a:defRPr>
            </a:lvl1pPr>
          </a:lstStyle>
          <a:p>
            <a:r>
              <a:rPr lang="en-US"/>
              <a:t>Add Image</a:t>
            </a:r>
          </a:p>
        </p:txBody>
      </p:sp>
      <p:sp>
        <p:nvSpPr>
          <p:cNvPr id="9" name="Text Placeholder 3">
            <a:extLst>
              <a:ext uri="{FF2B5EF4-FFF2-40B4-BE49-F238E27FC236}">
                <a16:creationId xmlns:a16="http://schemas.microsoft.com/office/drawing/2014/main" id="{39F8498B-8676-F875-5778-A2879ED90684}"/>
              </a:ext>
            </a:extLst>
          </p:cNvPr>
          <p:cNvSpPr>
            <a:spLocks noGrp="1"/>
          </p:cNvSpPr>
          <p:nvPr>
            <p:ph type="body" sz="quarter" idx="19" hasCustomPrompt="1"/>
          </p:nvPr>
        </p:nvSpPr>
        <p:spPr>
          <a:xfrm>
            <a:off x="4587357" y="4694792"/>
            <a:ext cx="3017286" cy="1406560"/>
          </a:xfrm>
        </p:spPr>
        <p:txBody>
          <a:bodyPr>
            <a:normAutofit/>
          </a:bodyPr>
          <a:lstStyle>
            <a:lvl1pPr marL="0" indent="0" algn="ctr">
              <a:buFont typeface="Arial" panose="020B0604020202020204" pitchFamily="34" charset="0"/>
              <a:buNone/>
              <a:defRPr sz="1500">
                <a:solidFill>
                  <a:schemeClr val="bg1"/>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10" name="Text Placeholder 4">
            <a:extLst>
              <a:ext uri="{FF2B5EF4-FFF2-40B4-BE49-F238E27FC236}">
                <a16:creationId xmlns:a16="http://schemas.microsoft.com/office/drawing/2014/main" id="{AAF8B233-6FC3-778E-C486-D8B9E611A3ED}"/>
              </a:ext>
            </a:extLst>
          </p:cNvPr>
          <p:cNvSpPr>
            <a:spLocks noGrp="1"/>
          </p:cNvSpPr>
          <p:nvPr>
            <p:ph type="body" sz="quarter" idx="20" hasCustomPrompt="1"/>
          </p:nvPr>
        </p:nvSpPr>
        <p:spPr>
          <a:xfrm>
            <a:off x="4587357" y="3996244"/>
            <a:ext cx="3017286" cy="550577"/>
          </a:xfrm>
        </p:spPr>
        <p:txBody>
          <a:bodyPr>
            <a:noAutofit/>
          </a:bodyPr>
          <a:lstStyle>
            <a:lvl1pPr marL="0" indent="0" algn="ctr">
              <a:buNone/>
              <a:defRPr sz="1800" b="1">
                <a:solidFill>
                  <a:schemeClr val="bg1"/>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6" name="Picture Placeholder 11">
            <a:extLst>
              <a:ext uri="{FF2B5EF4-FFF2-40B4-BE49-F238E27FC236}">
                <a16:creationId xmlns:a16="http://schemas.microsoft.com/office/drawing/2014/main" id="{ABB3E666-99A1-52D4-D0F1-8E5BCB62A1E5}"/>
              </a:ext>
            </a:extLst>
          </p:cNvPr>
          <p:cNvSpPr>
            <a:spLocks noGrp="1"/>
          </p:cNvSpPr>
          <p:nvPr>
            <p:ph type="pic" sz="quarter" idx="21" hasCustomPrompt="1"/>
          </p:nvPr>
        </p:nvSpPr>
        <p:spPr>
          <a:xfrm>
            <a:off x="8621487" y="2024743"/>
            <a:ext cx="2351313" cy="1823531"/>
          </a:xfrm>
        </p:spPr>
        <p:txBody>
          <a:bodyPr anchor="ctr">
            <a:normAutofit/>
          </a:bodyPr>
          <a:lstStyle>
            <a:lvl1pPr marL="0" indent="0" algn="ctr">
              <a:buNone/>
              <a:defRPr sz="1800">
                <a:solidFill>
                  <a:schemeClr val="bg1"/>
                </a:solidFill>
                <a:latin typeface="Gotham" panose="02000604030000020004" pitchFamily="2" charset="0"/>
              </a:defRPr>
            </a:lvl1pPr>
          </a:lstStyle>
          <a:p>
            <a:r>
              <a:rPr lang="en-US"/>
              <a:t>Add Image</a:t>
            </a:r>
          </a:p>
        </p:txBody>
      </p:sp>
      <p:sp>
        <p:nvSpPr>
          <p:cNvPr id="8" name="Text Placeholder 3">
            <a:extLst>
              <a:ext uri="{FF2B5EF4-FFF2-40B4-BE49-F238E27FC236}">
                <a16:creationId xmlns:a16="http://schemas.microsoft.com/office/drawing/2014/main" id="{9F77E4FC-79EA-5B1C-24E1-42FB92359446}"/>
              </a:ext>
            </a:extLst>
          </p:cNvPr>
          <p:cNvSpPr>
            <a:spLocks noGrp="1"/>
          </p:cNvSpPr>
          <p:nvPr>
            <p:ph type="body" sz="quarter" idx="22" hasCustomPrompt="1"/>
          </p:nvPr>
        </p:nvSpPr>
        <p:spPr>
          <a:xfrm>
            <a:off x="8288500" y="4694792"/>
            <a:ext cx="3017286" cy="1406560"/>
          </a:xfrm>
        </p:spPr>
        <p:txBody>
          <a:bodyPr>
            <a:normAutofit/>
          </a:bodyPr>
          <a:lstStyle>
            <a:lvl1pPr marL="0" indent="0" algn="ctr">
              <a:buFont typeface="Arial" panose="020B0604020202020204" pitchFamily="34" charset="0"/>
              <a:buNone/>
              <a:defRPr sz="1500">
                <a:solidFill>
                  <a:schemeClr val="bg1"/>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14" name="Text Placeholder 4">
            <a:extLst>
              <a:ext uri="{FF2B5EF4-FFF2-40B4-BE49-F238E27FC236}">
                <a16:creationId xmlns:a16="http://schemas.microsoft.com/office/drawing/2014/main" id="{EECF805D-11B2-3F7F-3577-0A06D27CB068}"/>
              </a:ext>
            </a:extLst>
          </p:cNvPr>
          <p:cNvSpPr>
            <a:spLocks noGrp="1"/>
          </p:cNvSpPr>
          <p:nvPr>
            <p:ph type="body" sz="quarter" idx="23" hasCustomPrompt="1"/>
          </p:nvPr>
        </p:nvSpPr>
        <p:spPr>
          <a:xfrm>
            <a:off x="8288500" y="3996244"/>
            <a:ext cx="3017286" cy="550577"/>
          </a:xfrm>
        </p:spPr>
        <p:txBody>
          <a:bodyPr>
            <a:noAutofit/>
          </a:bodyPr>
          <a:lstStyle>
            <a:lvl1pPr marL="0" indent="0" algn="ctr">
              <a:buNone/>
              <a:defRPr sz="1800" b="1">
                <a:solidFill>
                  <a:schemeClr val="bg1"/>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Tree>
    <p:extLst>
      <p:ext uri="{BB962C8B-B14F-4D97-AF65-F5344CB8AC3E}">
        <p14:creationId xmlns:p14="http://schemas.microsoft.com/office/powerpoint/2010/main" val="220133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176672-0E65-E3A9-3460-482E9AD4FF2E}"/>
              </a:ext>
            </a:extLst>
          </p:cNvPr>
          <p:cNvSpPr>
            <a:spLocks noGrp="1"/>
          </p:cNvSpPr>
          <p:nvPr>
            <p:ph type="ctrTitle" hasCustomPrompt="1"/>
          </p:nvPr>
        </p:nvSpPr>
        <p:spPr>
          <a:xfrm>
            <a:off x="1146314" y="1591733"/>
            <a:ext cx="3753681" cy="1411112"/>
          </a:xfrm>
        </p:spPr>
        <p:txBody>
          <a:bodyPr anchor="b">
            <a:noAutofit/>
          </a:bodyPr>
          <a:lstStyle>
            <a:lvl1pPr algn="ctr">
              <a:defRPr sz="3200" cap="all" spc="700" baseline="0">
                <a:solidFill>
                  <a:schemeClr val="bg1"/>
                </a:solidFill>
                <a:latin typeface="Gotham" panose="02000604030000020004" pitchFamily="2" charset="0"/>
              </a:defRPr>
            </a:lvl1pPr>
          </a:lstStyle>
          <a:p>
            <a:r>
              <a:rPr lang="en-GB"/>
              <a:t>TITLE</a:t>
            </a:r>
            <a:endParaRPr lang="en-US"/>
          </a:p>
        </p:txBody>
      </p:sp>
      <p:sp>
        <p:nvSpPr>
          <p:cNvPr id="7" name="Subtitle 2">
            <a:extLst>
              <a:ext uri="{FF2B5EF4-FFF2-40B4-BE49-F238E27FC236}">
                <a16:creationId xmlns:a16="http://schemas.microsoft.com/office/drawing/2014/main" id="{F6C82845-606C-6B6A-8247-030236E9A7F2}"/>
              </a:ext>
            </a:extLst>
          </p:cNvPr>
          <p:cNvSpPr>
            <a:spLocks noGrp="1"/>
          </p:cNvSpPr>
          <p:nvPr>
            <p:ph type="subTitle" idx="1" hasCustomPrompt="1"/>
          </p:nvPr>
        </p:nvSpPr>
        <p:spPr>
          <a:xfrm>
            <a:off x="1146314" y="3025423"/>
            <a:ext cx="3753681" cy="1140177"/>
          </a:xfrm>
        </p:spPr>
        <p:txBody>
          <a:bodyPr>
            <a:noAutofit/>
          </a:bodyPr>
          <a:lstStyle>
            <a:lvl1pPr marL="0" indent="0" algn="ctr">
              <a:buNone/>
              <a:defRPr sz="32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8" name="Text Placeholder 13">
            <a:extLst>
              <a:ext uri="{FF2B5EF4-FFF2-40B4-BE49-F238E27FC236}">
                <a16:creationId xmlns:a16="http://schemas.microsoft.com/office/drawing/2014/main" id="{B361C2B7-268A-8B7D-0308-EEC2B6E993A6}"/>
              </a:ext>
            </a:extLst>
          </p:cNvPr>
          <p:cNvSpPr>
            <a:spLocks noGrp="1"/>
          </p:cNvSpPr>
          <p:nvPr>
            <p:ph type="body" sz="quarter" idx="13" hasCustomPrompt="1"/>
          </p:nvPr>
        </p:nvSpPr>
        <p:spPr>
          <a:xfrm>
            <a:off x="1146315" y="4165600"/>
            <a:ext cx="3753681" cy="711200"/>
          </a:xfrm>
        </p:spPr>
        <p:txBody>
          <a:bodyPr>
            <a:normAutofit/>
          </a:bodyPr>
          <a:lstStyle>
            <a:lvl1pPr marL="0" indent="0" algn="ctr">
              <a:buNone/>
              <a:defRPr sz="1600" cap="all" baseline="0">
                <a:solidFill>
                  <a:schemeClr val="bg1"/>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3530757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 Image &amp; Single Text Dar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9229345" cy="550577"/>
          </a:xfrm>
        </p:spPr>
        <p:txBody>
          <a:bodyPr anchor="ctr">
            <a:noAutofit/>
          </a:bodyPr>
          <a:lstStyle>
            <a:lvl1pPr algn="l">
              <a:lnSpc>
                <a:spcPct val="100000"/>
              </a:lnSpc>
              <a:defRPr sz="2200" cap="all" spc="600" baseline="0">
                <a:solidFill>
                  <a:schemeClr val="bg1"/>
                </a:solidFill>
                <a:latin typeface="Gotham" panose="02000604030000020004" pitchFamily="2" charset="0"/>
              </a:defRPr>
            </a:lvl1pPr>
          </a:lstStyle>
          <a:p>
            <a:r>
              <a:rPr lang="en-GB"/>
              <a:t>Multi Image &amp; Single Text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3"/>
          <a:srcRect/>
          <a:stretch/>
        </p:blipFill>
        <p:spPr>
          <a:xfrm>
            <a:off x="8407516" y="0"/>
            <a:ext cx="3784481" cy="1207685"/>
          </a:xfrm>
          <a:prstGeom prst="rect">
            <a:avLst/>
          </a:prstGeom>
        </p:spPr>
      </p:pic>
      <p:sp>
        <p:nvSpPr>
          <p:cNvPr id="11" name="Text Placeholder 10">
            <a:extLst>
              <a:ext uri="{FF2B5EF4-FFF2-40B4-BE49-F238E27FC236}">
                <a16:creationId xmlns:a16="http://schemas.microsoft.com/office/drawing/2014/main" id="{7BDD2819-662F-73BD-6800-7AF0ECA7FF95}"/>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chemeClr val="bg1"/>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chemeClr val="bg1"/>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Presentation Name | Date | Version 0.0</a:t>
            </a:r>
            <a:endParaRPr lang="en-US"/>
          </a:p>
        </p:txBody>
      </p:sp>
      <p:sp>
        <p:nvSpPr>
          <p:cNvPr id="12" name="Picture Placeholder 11">
            <a:extLst>
              <a:ext uri="{FF2B5EF4-FFF2-40B4-BE49-F238E27FC236}">
                <a16:creationId xmlns:a16="http://schemas.microsoft.com/office/drawing/2014/main" id="{B6DD6E06-5250-16B9-ED59-FEA27A834A2F}"/>
              </a:ext>
            </a:extLst>
          </p:cNvPr>
          <p:cNvSpPr>
            <a:spLocks noGrp="1"/>
          </p:cNvSpPr>
          <p:nvPr>
            <p:ph type="pic" sz="quarter" idx="16" hasCustomPrompt="1"/>
          </p:nvPr>
        </p:nvSpPr>
        <p:spPr>
          <a:xfrm>
            <a:off x="767015" y="1586381"/>
            <a:ext cx="2754087" cy="2142782"/>
          </a:xfrm>
        </p:spPr>
        <p:txBody>
          <a:bodyPr anchor="ctr">
            <a:normAutofit/>
          </a:bodyPr>
          <a:lstStyle>
            <a:lvl1pPr marL="0" indent="0" algn="ctr">
              <a:buNone/>
              <a:defRPr sz="1800">
                <a:solidFill>
                  <a:schemeClr val="bg1"/>
                </a:solidFill>
                <a:latin typeface="Gotham" panose="02000604030000020004" pitchFamily="2" charset="0"/>
              </a:defRPr>
            </a:lvl1pPr>
          </a:lstStyle>
          <a:p>
            <a:r>
              <a:rPr lang="en-US"/>
              <a:t>Add Image</a:t>
            </a:r>
          </a:p>
        </p:txBody>
      </p:sp>
      <p:sp>
        <p:nvSpPr>
          <p:cNvPr id="3" name="Text Placeholder 3">
            <a:extLst>
              <a:ext uri="{FF2B5EF4-FFF2-40B4-BE49-F238E27FC236}">
                <a16:creationId xmlns:a16="http://schemas.microsoft.com/office/drawing/2014/main" id="{DAA00B76-43CA-36C5-E67D-3B0C41245C7E}"/>
              </a:ext>
            </a:extLst>
          </p:cNvPr>
          <p:cNvSpPr>
            <a:spLocks noGrp="1"/>
          </p:cNvSpPr>
          <p:nvPr>
            <p:ph type="body" sz="quarter" idx="14" hasCustomPrompt="1"/>
          </p:nvPr>
        </p:nvSpPr>
        <p:spPr>
          <a:xfrm>
            <a:off x="7255110" y="3962120"/>
            <a:ext cx="4261977" cy="1805105"/>
          </a:xfrm>
        </p:spPr>
        <p:txBody>
          <a:bodyPr>
            <a:normAutofit/>
          </a:bodyPr>
          <a:lstStyle>
            <a:lvl1pPr marL="0" indent="0">
              <a:buFont typeface="Arial" panose="020B0604020202020204" pitchFamily="34" charset="0"/>
              <a:buNone/>
              <a:defRPr sz="1500">
                <a:solidFill>
                  <a:schemeClr val="bg1"/>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copy</a:t>
            </a:r>
          </a:p>
        </p:txBody>
      </p:sp>
      <p:sp>
        <p:nvSpPr>
          <p:cNvPr id="4" name="Text Placeholder 4">
            <a:extLst>
              <a:ext uri="{FF2B5EF4-FFF2-40B4-BE49-F238E27FC236}">
                <a16:creationId xmlns:a16="http://schemas.microsoft.com/office/drawing/2014/main" id="{E36C03B4-4029-8BD8-280F-FBE754F4329F}"/>
              </a:ext>
            </a:extLst>
          </p:cNvPr>
          <p:cNvSpPr>
            <a:spLocks noGrp="1"/>
          </p:cNvSpPr>
          <p:nvPr>
            <p:ph type="body" sz="quarter" idx="17" hasCustomPrompt="1"/>
          </p:nvPr>
        </p:nvSpPr>
        <p:spPr>
          <a:xfrm>
            <a:off x="7255111" y="3361548"/>
            <a:ext cx="4261977" cy="393622"/>
          </a:xfrm>
        </p:spPr>
        <p:txBody>
          <a:bodyPr>
            <a:noAutofit/>
          </a:bodyPr>
          <a:lstStyle>
            <a:lvl1pPr marL="0" indent="0">
              <a:buNone/>
              <a:defRPr sz="1800" b="1">
                <a:solidFill>
                  <a:schemeClr val="bg1"/>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or lead para</a:t>
            </a:r>
            <a:endParaRPr lang="en-US"/>
          </a:p>
        </p:txBody>
      </p:sp>
      <p:sp>
        <p:nvSpPr>
          <p:cNvPr id="6" name="Text Placeholder 5">
            <a:extLst>
              <a:ext uri="{FF2B5EF4-FFF2-40B4-BE49-F238E27FC236}">
                <a16:creationId xmlns:a16="http://schemas.microsoft.com/office/drawing/2014/main" id="{4568D267-A099-8F3B-2428-E6331A53B3AE}"/>
              </a:ext>
            </a:extLst>
          </p:cNvPr>
          <p:cNvSpPr>
            <a:spLocks noGrp="1"/>
          </p:cNvSpPr>
          <p:nvPr>
            <p:ph type="body" sz="quarter" idx="18" hasCustomPrompt="1"/>
          </p:nvPr>
        </p:nvSpPr>
        <p:spPr>
          <a:xfrm>
            <a:off x="7255110" y="1963503"/>
            <a:ext cx="4261978" cy="497173"/>
          </a:xfrm>
        </p:spPr>
        <p:txBody>
          <a:bodyPr>
            <a:normAutofit/>
          </a:bodyPr>
          <a:lstStyle>
            <a:lvl1pPr marL="0" indent="0">
              <a:buNone/>
              <a:defRPr sz="2800" cap="all" spc="600" baseline="0">
                <a:solidFill>
                  <a:schemeClr val="bg1"/>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8" name="Text Placeholder 5">
            <a:extLst>
              <a:ext uri="{FF2B5EF4-FFF2-40B4-BE49-F238E27FC236}">
                <a16:creationId xmlns:a16="http://schemas.microsoft.com/office/drawing/2014/main" id="{6797D8A9-68F0-5AB4-FE04-0067A7F9B3FF}"/>
              </a:ext>
            </a:extLst>
          </p:cNvPr>
          <p:cNvSpPr>
            <a:spLocks noGrp="1"/>
          </p:cNvSpPr>
          <p:nvPr>
            <p:ph type="body" sz="quarter" idx="19" hasCustomPrompt="1"/>
          </p:nvPr>
        </p:nvSpPr>
        <p:spPr>
          <a:xfrm>
            <a:off x="7255110" y="2493855"/>
            <a:ext cx="4261978" cy="542893"/>
          </a:xfrm>
        </p:spPr>
        <p:txBody>
          <a:bodyPr>
            <a:normAutofit/>
          </a:bodyPr>
          <a:lstStyle>
            <a:lvl1pPr marL="0" indent="0">
              <a:buNone/>
              <a:defRPr sz="2800" b="1" cap="all" spc="600" baseline="0">
                <a:solidFill>
                  <a:schemeClr val="bg1"/>
                </a:solidFill>
                <a:latin typeface="Gotham" panose="02000604030000020004" pitchFamily="2" charset="0"/>
              </a:defRPr>
            </a:lvl1pPr>
            <a:lvl2pPr marL="457200" indent="0">
              <a:buNone/>
              <a:defRPr>
                <a:latin typeface="Gotham" panose="02000604030000020004" pitchFamily="2" charset="0"/>
              </a:defRPr>
            </a:lvl2pPr>
            <a:lvl3pPr marL="914400" indent="0">
              <a:buNone/>
              <a:defRPr>
                <a:latin typeface="Gotham" panose="02000604030000020004" pitchFamily="2" charset="0"/>
              </a:defRPr>
            </a:lvl3pPr>
            <a:lvl4pPr marL="1371600" indent="0">
              <a:buNone/>
              <a:defRPr>
                <a:latin typeface="Gotham" panose="02000604030000020004" pitchFamily="2" charset="0"/>
              </a:defRPr>
            </a:lvl4pPr>
            <a:lvl5pPr marL="1828800" indent="0">
              <a:buNone/>
              <a:defRPr>
                <a:latin typeface="Gotham" panose="02000604030000020004" pitchFamily="2" charset="0"/>
              </a:defRPr>
            </a:lvl5pPr>
          </a:lstStyle>
          <a:p>
            <a:pPr lvl="0"/>
            <a:r>
              <a:rPr lang="en-GB"/>
              <a:t>Headline</a:t>
            </a:r>
            <a:endParaRPr lang="en-US"/>
          </a:p>
        </p:txBody>
      </p:sp>
      <p:sp>
        <p:nvSpPr>
          <p:cNvPr id="5" name="Picture Placeholder 11">
            <a:extLst>
              <a:ext uri="{FF2B5EF4-FFF2-40B4-BE49-F238E27FC236}">
                <a16:creationId xmlns:a16="http://schemas.microsoft.com/office/drawing/2014/main" id="{FB7D6B52-BE43-C74C-5180-BC2FDB0294AB}"/>
              </a:ext>
            </a:extLst>
          </p:cNvPr>
          <p:cNvSpPr>
            <a:spLocks noGrp="1"/>
          </p:cNvSpPr>
          <p:nvPr>
            <p:ph type="pic" sz="quarter" idx="20" hasCustomPrompt="1"/>
          </p:nvPr>
        </p:nvSpPr>
        <p:spPr>
          <a:xfrm>
            <a:off x="3685144" y="1586381"/>
            <a:ext cx="2754087" cy="2142782"/>
          </a:xfrm>
        </p:spPr>
        <p:txBody>
          <a:bodyPr anchor="ctr">
            <a:normAutofit/>
          </a:bodyPr>
          <a:lstStyle>
            <a:lvl1pPr marL="0" indent="0" algn="ctr">
              <a:buNone/>
              <a:defRPr sz="1800">
                <a:solidFill>
                  <a:schemeClr val="bg1"/>
                </a:solidFill>
                <a:latin typeface="Gotham" panose="02000604030000020004" pitchFamily="2" charset="0"/>
              </a:defRPr>
            </a:lvl1pPr>
          </a:lstStyle>
          <a:p>
            <a:r>
              <a:rPr lang="en-US"/>
              <a:t>Add Image</a:t>
            </a:r>
          </a:p>
        </p:txBody>
      </p:sp>
      <p:sp>
        <p:nvSpPr>
          <p:cNvPr id="9" name="Picture Placeholder 11">
            <a:extLst>
              <a:ext uri="{FF2B5EF4-FFF2-40B4-BE49-F238E27FC236}">
                <a16:creationId xmlns:a16="http://schemas.microsoft.com/office/drawing/2014/main" id="{40E04002-73D5-1687-D3B3-D927FDF18CAB}"/>
              </a:ext>
            </a:extLst>
          </p:cNvPr>
          <p:cNvSpPr>
            <a:spLocks noGrp="1"/>
          </p:cNvSpPr>
          <p:nvPr>
            <p:ph type="pic" sz="quarter" idx="21" hasCustomPrompt="1"/>
          </p:nvPr>
        </p:nvSpPr>
        <p:spPr>
          <a:xfrm>
            <a:off x="767015" y="3876357"/>
            <a:ext cx="2754087" cy="2142782"/>
          </a:xfrm>
        </p:spPr>
        <p:txBody>
          <a:bodyPr anchor="ctr">
            <a:normAutofit/>
          </a:bodyPr>
          <a:lstStyle>
            <a:lvl1pPr marL="0" indent="0" algn="ctr">
              <a:buNone/>
              <a:defRPr sz="1800">
                <a:solidFill>
                  <a:schemeClr val="bg1"/>
                </a:solidFill>
                <a:latin typeface="Gotham" panose="02000604030000020004" pitchFamily="2" charset="0"/>
              </a:defRPr>
            </a:lvl1pPr>
          </a:lstStyle>
          <a:p>
            <a:r>
              <a:rPr lang="en-US"/>
              <a:t>Add Image</a:t>
            </a:r>
          </a:p>
        </p:txBody>
      </p:sp>
      <p:sp>
        <p:nvSpPr>
          <p:cNvPr id="10" name="Picture Placeholder 11">
            <a:extLst>
              <a:ext uri="{FF2B5EF4-FFF2-40B4-BE49-F238E27FC236}">
                <a16:creationId xmlns:a16="http://schemas.microsoft.com/office/drawing/2014/main" id="{17FD03EE-66BA-4284-2081-CD46EA774B5D}"/>
              </a:ext>
            </a:extLst>
          </p:cNvPr>
          <p:cNvSpPr>
            <a:spLocks noGrp="1"/>
          </p:cNvSpPr>
          <p:nvPr>
            <p:ph type="pic" sz="quarter" idx="22" hasCustomPrompt="1"/>
          </p:nvPr>
        </p:nvSpPr>
        <p:spPr>
          <a:xfrm>
            <a:off x="3685144" y="3876357"/>
            <a:ext cx="2754087" cy="2142782"/>
          </a:xfrm>
        </p:spPr>
        <p:txBody>
          <a:bodyPr anchor="ctr">
            <a:normAutofit/>
          </a:bodyPr>
          <a:lstStyle>
            <a:lvl1pPr marL="0" indent="0" algn="ctr">
              <a:buNone/>
              <a:defRPr sz="1800">
                <a:solidFill>
                  <a:schemeClr val="bg1"/>
                </a:solidFill>
                <a:latin typeface="Gotham" panose="02000604030000020004" pitchFamily="2" charset="0"/>
              </a:defRPr>
            </a:lvl1pPr>
          </a:lstStyle>
          <a:p>
            <a:r>
              <a:rPr lang="en-US"/>
              <a:t>Add Image</a:t>
            </a:r>
          </a:p>
        </p:txBody>
      </p:sp>
    </p:spTree>
    <p:extLst>
      <p:ext uri="{BB962C8B-B14F-4D97-AF65-F5344CB8AC3E}">
        <p14:creationId xmlns:p14="http://schemas.microsoft.com/office/powerpoint/2010/main" val="3266368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s &amp; Icons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Stats &amp; Icons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Bid 4 Better | July 2023 | GASP</a:t>
            </a:r>
            <a:endParaRPr lang="en-US"/>
          </a:p>
        </p:txBody>
      </p:sp>
      <p:sp>
        <p:nvSpPr>
          <p:cNvPr id="12" name="Picture Placeholder 11">
            <a:extLst>
              <a:ext uri="{FF2B5EF4-FFF2-40B4-BE49-F238E27FC236}">
                <a16:creationId xmlns:a16="http://schemas.microsoft.com/office/drawing/2014/main" id="{B6DD6E06-5250-16B9-ED59-FEA27A834A2F}"/>
              </a:ext>
            </a:extLst>
          </p:cNvPr>
          <p:cNvSpPr>
            <a:spLocks noGrp="1"/>
          </p:cNvSpPr>
          <p:nvPr>
            <p:ph type="pic" sz="quarter" idx="16" hasCustomPrompt="1"/>
          </p:nvPr>
        </p:nvSpPr>
        <p:spPr>
          <a:xfrm>
            <a:off x="1281483" y="2517234"/>
            <a:ext cx="2351313" cy="1823531"/>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Image</a:t>
            </a:r>
          </a:p>
        </p:txBody>
      </p:sp>
      <p:sp>
        <p:nvSpPr>
          <p:cNvPr id="3" name="Text Placeholder 3">
            <a:extLst>
              <a:ext uri="{FF2B5EF4-FFF2-40B4-BE49-F238E27FC236}">
                <a16:creationId xmlns:a16="http://schemas.microsoft.com/office/drawing/2014/main" id="{DAA00B76-43CA-36C5-E67D-3B0C41245C7E}"/>
              </a:ext>
            </a:extLst>
          </p:cNvPr>
          <p:cNvSpPr>
            <a:spLocks noGrp="1"/>
          </p:cNvSpPr>
          <p:nvPr>
            <p:ph type="body" sz="quarter" idx="14" hasCustomPrompt="1"/>
          </p:nvPr>
        </p:nvSpPr>
        <p:spPr>
          <a:xfrm>
            <a:off x="948496" y="4629476"/>
            <a:ext cx="3017286" cy="1259695"/>
          </a:xfrm>
        </p:spPr>
        <p:txBody>
          <a:bodyPr>
            <a:normAutofit/>
          </a:bodyPr>
          <a:lstStyle>
            <a:lvl1pPr marL="0" indent="0" algn="ctr">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 emphasize words with different weights and sizes</a:t>
            </a:r>
          </a:p>
        </p:txBody>
      </p:sp>
      <p:sp>
        <p:nvSpPr>
          <p:cNvPr id="4" name="Text Placeholder 4">
            <a:extLst>
              <a:ext uri="{FF2B5EF4-FFF2-40B4-BE49-F238E27FC236}">
                <a16:creationId xmlns:a16="http://schemas.microsoft.com/office/drawing/2014/main" id="{E36C03B4-4029-8BD8-280F-FBE754F4329F}"/>
              </a:ext>
            </a:extLst>
          </p:cNvPr>
          <p:cNvSpPr>
            <a:spLocks noGrp="1"/>
          </p:cNvSpPr>
          <p:nvPr>
            <p:ph type="body" sz="quarter" idx="17" hasCustomPrompt="1"/>
          </p:nvPr>
        </p:nvSpPr>
        <p:spPr>
          <a:xfrm>
            <a:off x="948496" y="1866147"/>
            <a:ext cx="3017286" cy="550577"/>
          </a:xfrm>
        </p:spPr>
        <p:txBody>
          <a:bodyPr>
            <a:noAutofit/>
          </a:bodyPr>
          <a:lstStyle>
            <a:lvl1pPr marL="0" indent="0" algn="ctr">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a:t>
            </a:r>
            <a:endParaRPr lang="en-US"/>
          </a:p>
        </p:txBody>
      </p:sp>
      <p:sp>
        <p:nvSpPr>
          <p:cNvPr id="6" name="Picture Placeholder 11">
            <a:extLst>
              <a:ext uri="{FF2B5EF4-FFF2-40B4-BE49-F238E27FC236}">
                <a16:creationId xmlns:a16="http://schemas.microsoft.com/office/drawing/2014/main" id="{A6737B39-C818-62B3-C8BA-7E30ABC519E9}"/>
              </a:ext>
            </a:extLst>
          </p:cNvPr>
          <p:cNvSpPr>
            <a:spLocks noGrp="1"/>
          </p:cNvSpPr>
          <p:nvPr>
            <p:ph type="pic" sz="quarter" idx="18" hasCustomPrompt="1"/>
          </p:nvPr>
        </p:nvSpPr>
        <p:spPr>
          <a:xfrm>
            <a:off x="4920344" y="2517234"/>
            <a:ext cx="2351313" cy="1823531"/>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Image</a:t>
            </a:r>
          </a:p>
        </p:txBody>
      </p:sp>
      <p:sp>
        <p:nvSpPr>
          <p:cNvPr id="8" name="Text Placeholder 3">
            <a:extLst>
              <a:ext uri="{FF2B5EF4-FFF2-40B4-BE49-F238E27FC236}">
                <a16:creationId xmlns:a16="http://schemas.microsoft.com/office/drawing/2014/main" id="{0CEE314C-0617-D2FB-1F18-2AC197C0FA22}"/>
              </a:ext>
            </a:extLst>
          </p:cNvPr>
          <p:cNvSpPr>
            <a:spLocks noGrp="1"/>
          </p:cNvSpPr>
          <p:nvPr>
            <p:ph type="body" sz="quarter" idx="19" hasCustomPrompt="1"/>
          </p:nvPr>
        </p:nvSpPr>
        <p:spPr>
          <a:xfrm>
            <a:off x="4587357" y="4629476"/>
            <a:ext cx="3017286" cy="1259695"/>
          </a:xfrm>
        </p:spPr>
        <p:txBody>
          <a:bodyPr>
            <a:normAutofit/>
          </a:bodyPr>
          <a:lstStyle>
            <a:lvl1pPr marL="0" indent="0" algn="ctr">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 emphasize words with different weights and sizes</a:t>
            </a:r>
          </a:p>
        </p:txBody>
      </p:sp>
      <p:sp>
        <p:nvSpPr>
          <p:cNvPr id="14" name="Text Placeholder 4">
            <a:extLst>
              <a:ext uri="{FF2B5EF4-FFF2-40B4-BE49-F238E27FC236}">
                <a16:creationId xmlns:a16="http://schemas.microsoft.com/office/drawing/2014/main" id="{F17F19BC-B32D-6931-0EA8-0351EE73D43F}"/>
              </a:ext>
            </a:extLst>
          </p:cNvPr>
          <p:cNvSpPr>
            <a:spLocks noGrp="1"/>
          </p:cNvSpPr>
          <p:nvPr>
            <p:ph type="body" sz="quarter" idx="20" hasCustomPrompt="1"/>
          </p:nvPr>
        </p:nvSpPr>
        <p:spPr>
          <a:xfrm>
            <a:off x="4587357" y="1866147"/>
            <a:ext cx="3017286" cy="550577"/>
          </a:xfrm>
        </p:spPr>
        <p:txBody>
          <a:bodyPr>
            <a:noAutofit/>
          </a:bodyPr>
          <a:lstStyle>
            <a:lvl1pPr marL="0" indent="0" algn="ctr">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 </a:t>
            </a:r>
            <a:endParaRPr lang="en-US"/>
          </a:p>
        </p:txBody>
      </p:sp>
      <p:sp>
        <p:nvSpPr>
          <p:cNvPr id="15" name="Picture Placeholder 11">
            <a:extLst>
              <a:ext uri="{FF2B5EF4-FFF2-40B4-BE49-F238E27FC236}">
                <a16:creationId xmlns:a16="http://schemas.microsoft.com/office/drawing/2014/main" id="{123C8F99-3070-99C8-5C49-9B927636F2CF}"/>
              </a:ext>
            </a:extLst>
          </p:cNvPr>
          <p:cNvSpPr>
            <a:spLocks noGrp="1"/>
          </p:cNvSpPr>
          <p:nvPr>
            <p:ph type="pic" sz="quarter" idx="21" hasCustomPrompt="1"/>
          </p:nvPr>
        </p:nvSpPr>
        <p:spPr>
          <a:xfrm>
            <a:off x="8490859" y="2517234"/>
            <a:ext cx="2351313" cy="1823531"/>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Image</a:t>
            </a:r>
          </a:p>
        </p:txBody>
      </p:sp>
      <p:sp>
        <p:nvSpPr>
          <p:cNvPr id="16" name="Text Placeholder 3">
            <a:extLst>
              <a:ext uri="{FF2B5EF4-FFF2-40B4-BE49-F238E27FC236}">
                <a16:creationId xmlns:a16="http://schemas.microsoft.com/office/drawing/2014/main" id="{096D2F06-5EC4-D65F-CFC0-F43909DB81BB}"/>
              </a:ext>
            </a:extLst>
          </p:cNvPr>
          <p:cNvSpPr>
            <a:spLocks noGrp="1"/>
          </p:cNvSpPr>
          <p:nvPr>
            <p:ph type="body" sz="quarter" idx="22" hasCustomPrompt="1"/>
          </p:nvPr>
        </p:nvSpPr>
        <p:spPr>
          <a:xfrm>
            <a:off x="8157872" y="4629476"/>
            <a:ext cx="3017286" cy="1259695"/>
          </a:xfrm>
        </p:spPr>
        <p:txBody>
          <a:bodyPr>
            <a:normAutofit/>
          </a:bodyPr>
          <a:lstStyle>
            <a:lvl1pPr marL="0" indent="0" algn="ctr">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 emphasize words with different weights and sizes</a:t>
            </a:r>
          </a:p>
        </p:txBody>
      </p:sp>
      <p:sp>
        <p:nvSpPr>
          <p:cNvPr id="17" name="Text Placeholder 4">
            <a:extLst>
              <a:ext uri="{FF2B5EF4-FFF2-40B4-BE49-F238E27FC236}">
                <a16:creationId xmlns:a16="http://schemas.microsoft.com/office/drawing/2014/main" id="{BE50FE70-3CD5-0319-6BBF-C4C02E85657D}"/>
              </a:ext>
            </a:extLst>
          </p:cNvPr>
          <p:cNvSpPr>
            <a:spLocks noGrp="1"/>
          </p:cNvSpPr>
          <p:nvPr>
            <p:ph type="body" sz="quarter" idx="23" hasCustomPrompt="1"/>
          </p:nvPr>
        </p:nvSpPr>
        <p:spPr>
          <a:xfrm>
            <a:off x="8157872" y="1866147"/>
            <a:ext cx="3017286" cy="550577"/>
          </a:xfrm>
        </p:spPr>
        <p:txBody>
          <a:bodyPr>
            <a:noAutofit/>
          </a:bodyPr>
          <a:lstStyle>
            <a:lvl1pPr marL="0" indent="0" algn="ctr">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a:t>
            </a:r>
            <a:endParaRPr lang="en-US"/>
          </a:p>
        </p:txBody>
      </p:sp>
      <p:sp>
        <p:nvSpPr>
          <p:cNvPr id="5" name="Text Placeholder 10">
            <a:extLst>
              <a:ext uri="{FF2B5EF4-FFF2-40B4-BE49-F238E27FC236}">
                <a16:creationId xmlns:a16="http://schemas.microsoft.com/office/drawing/2014/main" id="{A2993BA0-8372-B882-77B4-13F11BE52E44}"/>
              </a:ext>
            </a:extLst>
          </p:cNvPr>
          <p:cNvSpPr>
            <a:spLocks noGrp="1"/>
          </p:cNvSpPr>
          <p:nvPr>
            <p:ph type="body" sz="quarter" idx="12" hasCustomPrompt="1"/>
          </p:nvPr>
        </p:nvSpPr>
        <p:spPr>
          <a:xfrm>
            <a:off x="6371863" y="6101351"/>
            <a:ext cx="5687633" cy="365887"/>
          </a:xfrm>
        </p:spPr>
        <p:txBody>
          <a:bodyPr anchor="b">
            <a:noAutofit/>
          </a:bodyPr>
          <a:lstStyle>
            <a:lvl1pPr marL="0" indent="0" algn="r">
              <a:buNone/>
              <a:defRPr sz="1600" b="1">
                <a:solidFill>
                  <a:srgbClr val="25384A"/>
                </a:solidFill>
                <a:latin typeface="Gotham" panose="02000604030000020004" pitchFamily="2" charset="0"/>
              </a:defRPr>
            </a:lvl1pPr>
            <a:lvl2pPr marL="457200" indent="0">
              <a:buNone/>
              <a:defRPr b="1">
                <a:solidFill>
                  <a:srgbClr val="25384A"/>
                </a:solidFill>
                <a:latin typeface="Gotham" panose="02000604030000020004" pitchFamily="2" charset="0"/>
              </a:defRPr>
            </a:lvl2pPr>
            <a:lvl3pPr marL="914400" indent="0">
              <a:buNone/>
              <a:defRPr b="1">
                <a:solidFill>
                  <a:srgbClr val="25384A"/>
                </a:solidFill>
                <a:latin typeface="Gotham" panose="02000604030000020004" pitchFamily="2" charset="0"/>
              </a:defRPr>
            </a:lvl3pPr>
            <a:lvl4pPr marL="1371600" indent="0">
              <a:buNone/>
              <a:defRPr b="1">
                <a:solidFill>
                  <a:srgbClr val="25384A"/>
                </a:solidFill>
                <a:latin typeface="Gotham" panose="02000604030000020004" pitchFamily="2" charset="0"/>
              </a:defRPr>
            </a:lvl4pPr>
            <a:lvl5pPr marL="1828800" indent="0">
              <a:buNone/>
              <a:defRPr b="1">
                <a:solidFill>
                  <a:srgbClr val="25384A"/>
                </a:solidFill>
                <a:latin typeface="Gotham" panose="02000604030000020004" pitchFamily="2" charset="0"/>
              </a:defRPr>
            </a:lvl5pPr>
          </a:lstStyle>
          <a:p>
            <a:pPr lvl="0"/>
            <a:r>
              <a:rPr lang="en-GB"/>
              <a:t>1</a:t>
            </a:r>
            <a:endParaRPr lang="en-US"/>
          </a:p>
        </p:txBody>
      </p:sp>
    </p:spTree>
    <p:extLst>
      <p:ext uri="{BB962C8B-B14F-4D97-AF65-F5344CB8AC3E}">
        <p14:creationId xmlns:p14="http://schemas.microsoft.com/office/powerpoint/2010/main" val="3227868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s &amp; Icons Slide Sing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p:spPr>
        <p:txBody>
          <a:bodyPr anchor="ctr">
            <a:noAutofit/>
          </a:bodyPr>
          <a:lstStyle>
            <a:lvl1pPr algn="l">
              <a:lnSpc>
                <a:spcPct val="100000"/>
              </a:lnSpc>
              <a:defRPr sz="2200" cap="all" spc="600" baseline="0">
                <a:solidFill>
                  <a:srgbClr val="25384A"/>
                </a:solidFill>
                <a:latin typeface="Gotham" panose="02000604030000020004" pitchFamily="2" charset="0"/>
              </a:defRPr>
            </a:lvl1pPr>
          </a:lstStyle>
          <a:p>
            <a:r>
              <a:rPr lang="en-GB"/>
              <a:t>Stats &amp; Icons Slide</a:t>
            </a:r>
            <a:endParaRPr lang="en-US"/>
          </a:p>
        </p:txBody>
      </p:sp>
      <p:pic>
        <p:nvPicPr>
          <p:cNvPr id="7" name="Picture 6">
            <a:extLst>
              <a:ext uri="{FF2B5EF4-FFF2-40B4-BE49-F238E27FC236}">
                <a16:creationId xmlns:a16="http://schemas.microsoft.com/office/drawing/2014/main" id="{377429F4-9DF5-8042-BC0C-1B1126301FD6}"/>
              </a:ext>
            </a:extLst>
          </p:cNvPr>
          <p:cNvPicPr>
            <a:picLocks noChangeAspect="1"/>
          </p:cNvPicPr>
          <p:nvPr userDrawn="1"/>
        </p:nvPicPr>
        <p:blipFill>
          <a:blip r:embed="rId2"/>
          <a:srcRect/>
          <a:stretch/>
        </p:blipFill>
        <p:spPr>
          <a:xfrm>
            <a:off x="8407516" y="0"/>
            <a:ext cx="3784481" cy="1207686"/>
          </a:xfrm>
          <a:prstGeom prst="rect">
            <a:avLst/>
          </a:prstGeom>
        </p:spPr>
      </p:pic>
      <p:sp>
        <p:nvSpPr>
          <p:cNvPr id="13" name="Text Placeholder 12">
            <a:extLst>
              <a:ext uri="{FF2B5EF4-FFF2-40B4-BE49-F238E27FC236}">
                <a16:creationId xmlns:a16="http://schemas.microsoft.com/office/drawing/2014/main" id="{1E124D7A-281E-CB51-083B-B83CE679D0B6}"/>
              </a:ext>
            </a:extLst>
          </p:cNvPr>
          <p:cNvSpPr>
            <a:spLocks noGrp="1"/>
          </p:cNvSpPr>
          <p:nvPr>
            <p:ph type="body" sz="quarter" idx="13" hasCustomPrompt="1"/>
          </p:nvPr>
        </p:nvSpPr>
        <p:spPr>
          <a:xfrm>
            <a:off x="6371862" y="6490386"/>
            <a:ext cx="5687633" cy="217143"/>
          </a:xfrm>
        </p:spPr>
        <p:txBody>
          <a:bodyPr>
            <a:noAutofit/>
          </a:bodyPr>
          <a:lstStyle>
            <a:lvl1pPr marL="0" indent="0" algn="r">
              <a:buNone/>
              <a:defRPr sz="900">
                <a:solidFill>
                  <a:srgbClr val="25384A"/>
                </a:solidFill>
                <a:latin typeface="Gotham" panose="02000604030000020004" pitchFamily="2" charset="0"/>
              </a:defRPr>
            </a:lvl1pPr>
            <a:lvl2pPr marL="457200" indent="0" algn="r">
              <a:buNone/>
              <a:defRPr sz="1600">
                <a:solidFill>
                  <a:srgbClr val="25384A"/>
                </a:solidFill>
                <a:latin typeface="Gotham" panose="02000604030000020004" pitchFamily="2" charset="0"/>
              </a:defRPr>
            </a:lvl2pPr>
            <a:lvl3pPr marL="914400" indent="0" algn="r">
              <a:buNone/>
              <a:defRPr sz="1400">
                <a:solidFill>
                  <a:srgbClr val="25384A"/>
                </a:solidFill>
                <a:latin typeface="Gotham" panose="02000604030000020004" pitchFamily="2" charset="0"/>
              </a:defRPr>
            </a:lvl3pPr>
            <a:lvl4pPr marL="1371600" indent="0" algn="r">
              <a:buNone/>
              <a:defRPr sz="1200">
                <a:solidFill>
                  <a:srgbClr val="25384A"/>
                </a:solidFill>
                <a:latin typeface="Gotham" panose="02000604030000020004" pitchFamily="2" charset="0"/>
              </a:defRPr>
            </a:lvl4pPr>
            <a:lvl5pPr marL="1828800" indent="0" algn="r">
              <a:buNone/>
              <a:defRPr sz="1200">
                <a:solidFill>
                  <a:srgbClr val="25384A"/>
                </a:solidFill>
                <a:latin typeface="Gotham" panose="02000604030000020004" pitchFamily="2" charset="0"/>
              </a:defRPr>
            </a:lvl5pPr>
          </a:lstStyle>
          <a:p>
            <a:pPr lvl="0"/>
            <a:r>
              <a:rPr lang="en-GB"/>
              <a:t>Bid 4 Better | July 2023 | GASP</a:t>
            </a:r>
            <a:endParaRPr lang="en-US"/>
          </a:p>
        </p:txBody>
      </p:sp>
      <p:sp>
        <p:nvSpPr>
          <p:cNvPr id="15" name="Picture Placeholder 11">
            <a:extLst>
              <a:ext uri="{FF2B5EF4-FFF2-40B4-BE49-F238E27FC236}">
                <a16:creationId xmlns:a16="http://schemas.microsoft.com/office/drawing/2014/main" id="{123C8F99-3070-99C8-5C49-9B927636F2CF}"/>
              </a:ext>
            </a:extLst>
          </p:cNvPr>
          <p:cNvSpPr>
            <a:spLocks noGrp="1"/>
          </p:cNvSpPr>
          <p:nvPr>
            <p:ph type="pic" sz="quarter" idx="21" hasCustomPrompt="1"/>
          </p:nvPr>
        </p:nvSpPr>
        <p:spPr>
          <a:xfrm>
            <a:off x="2068287" y="1360714"/>
            <a:ext cx="4474028" cy="4386943"/>
          </a:xfrm>
        </p:spPr>
        <p:txBody>
          <a:bodyPr anchor="ctr">
            <a:normAutofit/>
          </a:bodyPr>
          <a:lstStyle>
            <a:lvl1pPr marL="0" indent="0" algn="ctr">
              <a:buNone/>
              <a:defRPr sz="1800">
                <a:solidFill>
                  <a:srgbClr val="25384A"/>
                </a:solidFill>
                <a:latin typeface="Gotham" panose="02000604030000020004" pitchFamily="2" charset="0"/>
              </a:defRPr>
            </a:lvl1pPr>
          </a:lstStyle>
          <a:p>
            <a:r>
              <a:rPr lang="en-US"/>
              <a:t>Add Image</a:t>
            </a:r>
          </a:p>
        </p:txBody>
      </p:sp>
      <p:sp>
        <p:nvSpPr>
          <p:cNvPr id="16" name="Text Placeholder 3">
            <a:extLst>
              <a:ext uri="{FF2B5EF4-FFF2-40B4-BE49-F238E27FC236}">
                <a16:creationId xmlns:a16="http://schemas.microsoft.com/office/drawing/2014/main" id="{096D2F06-5EC4-D65F-CFC0-F43909DB81BB}"/>
              </a:ext>
            </a:extLst>
          </p:cNvPr>
          <p:cNvSpPr>
            <a:spLocks noGrp="1"/>
          </p:cNvSpPr>
          <p:nvPr>
            <p:ph type="body" sz="quarter" idx="22" hasCustomPrompt="1"/>
          </p:nvPr>
        </p:nvSpPr>
        <p:spPr>
          <a:xfrm>
            <a:off x="7117313" y="2824669"/>
            <a:ext cx="3017286" cy="2922988"/>
          </a:xfrm>
        </p:spPr>
        <p:txBody>
          <a:bodyPr>
            <a:normAutofit/>
          </a:bodyPr>
          <a:lstStyle>
            <a:lvl1pPr marL="0" indent="0" algn="ctr">
              <a:buFont typeface="Arial" panose="020B0604020202020204" pitchFamily="34" charset="0"/>
              <a:buNone/>
              <a:defRPr sz="1500">
                <a:solidFill>
                  <a:srgbClr val="25384A"/>
                </a:solidFill>
                <a:latin typeface="Gotham" panose="02000604030000020004" pitchFamily="2" charset="0"/>
              </a:defRPr>
            </a:lvl1pPr>
            <a:lvl2pPr marL="457200" indent="0">
              <a:buFont typeface="Arial" panose="020B0604020202020204" pitchFamily="34" charset="0"/>
              <a:buNone/>
              <a:defRPr sz="1800">
                <a:solidFill>
                  <a:srgbClr val="25384A"/>
                </a:solidFill>
                <a:latin typeface="Gotham" panose="02000604030000020004" pitchFamily="2" charset="0"/>
              </a:defRPr>
            </a:lvl2pPr>
            <a:lvl3pPr marL="914400" indent="0">
              <a:buFont typeface="Arial" panose="020B0604020202020204" pitchFamily="34" charset="0"/>
              <a:buNone/>
              <a:defRPr sz="1600">
                <a:solidFill>
                  <a:srgbClr val="25384A"/>
                </a:solidFill>
                <a:latin typeface="Gotham" panose="02000604030000020004" pitchFamily="2" charset="0"/>
              </a:defRPr>
            </a:lvl3pPr>
            <a:lvl4pPr marL="1371600" indent="0">
              <a:buFont typeface="Arial" panose="020B0604020202020204" pitchFamily="34" charset="0"/>
              <a:buNone/>
              <a:defRPr sz="1500">
                <a:solidFill>
                  <a:srgbClr val="25384A"/>
                </a:solidFill>
                <a:latin typeface="Gotham" panose="02000604030000020004" pitchFamily="2" charset="0"/>
              </a:defRPr>
            </a:lvl4pPr>
            <a:lvl5pPr marL="1828800" indent="0">
              <a:buFont typeface="Arial" panose="020B0604020202020204" pitchFamily="34" charset="0"/>
              <a:buNone/>
              <a:defRPr sz="1400">
                <a:solidFill>
                  <a:srgbClr val="25384A"/>
                </a:solidFill>
                <a:latin typeface="Gotham" panose="02000604030000020004" pitchFamily="2" charset="0"/>
              </a:defRPr>
            </a:lvl5pPr>
          </a:lstStyle>
          <a:p>
            <a:pPr lvl="0"/>
            <a:r>
              <a:rPr lang="en-GB"/>
              <a:t>Add body - emphasize words with different weights and sizes</a:t>
            </a:r>
          </a:p>
        </p:txBody>
      </p:sp>
      <p:sp>
        <p:nvSpPr>
          <p:cNvPr id="17" name="Text Placeholder 4">
            <a:extLst>
              <a:ext uri="{FF2B5EF4-FFF2-40B4-BE49-F238E27FC236}">
                <a16:creationId xmlns:a16="http://schemas.microsoft.com/office/drawing/2014/main" id="{BE50FE70-3CD5-0319-6BBF-C4C02E85657D}"/>
              </a:ext>
            </a:extLst>
          </p:cNvPr>
          <p:cNvSpPr>
            <a:spLocks noGrp="1"/>
          </p:cNvSpPr>
          <p:nvPr>
            <p:ph type="body" sz="quarter" idx="23" hasCustomPrompt="1"/>
          </p:nvPr>
        </p:nvSpPr>
        <p:spPr>
          <a:xfrm>
            <a:off x="7117313" y="2094923"/>
            <a:ext cx="3017286" cy="376052"/>
          </a:xfrm>
        </p:spPr>
        <p:txBody>
          <a:bodyPr>
            <a:noAutofit/>
          </a:bodyPr>
          <a:lstStyle>
            <a:lvl1pPr marL="0" indent="0" algn="ctr">
              <a:buNone/>
              <a:defRPr sz="1800" b="1">
                <a:solidFill>
                  <a:srgbClr val="25384A"/>
                </a:solidFill>
                <a:latin typeface="Gotham" panose="02000604030000020004" pitchFamily="2" charset="0"/>
              </a:defRPr>
            </a:lvl1pPr>
            <a:lvl2pPr marL="457200" indent="0">
              <a:buNone/>
              <a:defRPr sz="1600" b="1">
                <a:solidFill>
                  <a:srgbClr val="25384A"/>
                </a:solidFill>
                <a:latin typeface="Gotham" panose="02000604030000020004" pitchFamily="2" charset="0"/>
              </a:defRPr>
            </a:lvl2pPr>
            <a:lvl3pPr marL="914400" indent="0">
              <a:buNone/>
              <a:defRPr sz="1400" b="1">
                <a:solidFill>
                  <a:srgbClr val="25384A"/>
                </a:solidFill>
                <a:latin typeface="Gotham" panose="02000604030000020004" pitchFamily="2" charset="0"/>
              </a:defRPr>
            </a:lvl3pPr>
            <a:lvl4pPr marL="1371600" indent="0">
              <a:buNone/>
              <a:defRPr sz="1200" b="1">
                <a:solidFill>
                  <a:srgbClr val="25384A"/>
                </a:solidFill>
                <a:latin typeface="Gotham" panose="02000604030000020004" pitchFamily="2" charset="0"/>
              </a:defRPr>
            </a:lvl4pPr>
            <a:lvl5pPr marL="1828800" indent="0">
              <a:buNone/>
              <a:defRPr sz="1200" b="1">
                <a:solidFill>
                  <a:srgbClr val="25384A"/>
                </a:solidFill>
                <a:latin typeface="Gotham" panose="02000604030000020004" pitchFamily="2" charset="0"/>
              </a:defRPr>
            </a:lvl5pPr>
          </a:lstStyle>
          <a:p>
            <a:pPr lvl="0"/>
            <a:r>
              <a:rPr lang="en-GB"/>
              <a:t>Sub headline</a:t>
            </a:r>
            <a:endParaRPr lang="en-US"/>
          </a:p>
        </p:txBody>
      </p:sp>
    </p:spTree>
    <p:extLst>
      <p:ext uri="{BB962C8B-B14F-4D97-AF65-F5344CB8AC3E}">
        <p14:creationId xmlns:p14="http://schemas.microsoft.com/office/powerpoint/2010/main" val="566957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126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4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47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176672-0E65-E3A9-3460-482E9AD4FF2E}"/>
              </a:ext>
            </a:extLst>
          </p:cNvPr>
          <p:cNvSpPr>
            <a:spLocks noGrp="1"/>
          </p:cNvSpPr>
          <p:nvPr>
            <p:ph type="ctrTitle" hasCustomPrompt="1"/>
          </p:nvPr>
        </p:nvSpPr>
        <p:spPr>
          <a:xfrm>
            <a:off x="1146314" y="1591733"/>
            <a:ext cx="3753681" cy="1411112"/>
          </a:xfrm>
        </p:spPr>
        <p:txBody>
          <a:bodyPr anchor="b">
            <a:noAutofit/>
          </a:bodyPr>
          <a:lstStyle>
            <a:lvl1pPr algn="ctr">
              <a:defRPr sz="3200" cap="all" spc="700" baseline="0">
                <a:solidFill>
                  <a:schemeClr val="bg1"/>
                </a:solidFill>
                <a:latin typeface="Gotham" panose="02000604030000020004" pitchFamily="2" charset="0"/>
              </a:defRPr>
            </a:lvl1pPr>
          </a:lstStyle>
          <a:p>
            <a:r>
              <a:rPr lang="en-GB"/>
              <a:t>TITLE</a:t>
            </a:r>
            <a:endParaRPr lang="en-US"/>
          </a:p>
        </p:txBody>
      </p:sp>
      <p:sp>
        <p:nvSpPr>
          <p:cNvPr id="7" name="Subtitle 2">
            <a:extLst>
              <a:ext uri="{FF2B5EF4-FFF2-40B4-BE49-F238E27FC236}">
                <a16:creationId xmlns:a16="http://schemas.microsoft.com/office/drawing/2014/main" id="{F6C82845-606C-6B6A-8247-030236E9A7F2}"/>
              </a:ext>
            </a:extLst>
          </p:cNvPr>
          <p:cNvSpPr>
            <a:spLocks noGrp="1"/>
          </p:cNvSpPr>
          <p:nvPr>
            <p:ph type="subTitle" idx="1" hasCustomPrompt="1"/>
          </p:nvPr>
        </p:nvSpPr>
        <p:spPr>
          <a:xfrm>
            <a:off x="1146314" y="3025423"/>
            <a:ext cx="3753681" cy="1140177"/>
          </a:xfrm>
        </p:spPr>
        <p:txBody>
          <a:bodyPr>
            <a:noAutofit/>
          </a:bodyPr>
          <a:lstStyle>
            <a:lvl1pPr marL="0" indent="0" algn="ctr">
              <a:buNone/>
              <a:defRPr sz="32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8" name="Text Placeholder 13">
            <a:extLst>
              <a:ext uri="{FF2B5EF4-FFF2-40B4-BE49-F238E27FC236}">
                <a16:creationId xmlns:a16="http://schemas.microsoft.com/office/drawing/2014/main" id="{B361C2B7-268A-8B7D-0308-EEC2B6E993A6}"/>
              </a:ext>
            </a:extLst>
          </p:cNvPr>
          <p:cNvSpPr>
            <a:spLocks noGrp="1"/>
          </p:cNvSpPr>
          <p:nvPr>
            <p:ph type="body" sz="quarter" idx="13" hasCustomPrompt="1"/>
          </p:nvPr>
        </p:nvSpPr>
        <p:spPr>
          <a:xfrm>
            <a:off x="1146315" y="4165600"/>
            <a:ext cx="3753681" cy="711200"/>
          </a:xfrm>
        </p:spPr>
        <p:txBody>
          <a:bodyPr>
            <a:normAutofit/>
          </a:bodyPr>
          <a:lstStyle>
            <a:lvl1pPr marL="0" indent="0" algn="ctr">
              <a:buNone/>
              <a:defRPr sz="1600" cap="all" baseline="0">
                <a:solidFill>
                  <a:schemeClr val="bg1"/>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287147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176672-0E65-E3A9-3460-482E9AD4FF2E}"/>
              </a:ext>
            </a:extLst>
          </p:cNvPr>
          <p:cNvSpPr>
            <a:spLocks noGrp="1"/>
          </p:cNvSpPr>
          <p:nvPr>
            <p:ph type="ctrTitle" hasCustomPrompt="1"/>
          </p:nvPr>
        </p:nvSpPr>
        <p:spPr>
          <a:xfrm>
            <a:off x="1146314" y="1591733"/>
            <a:ext cx="3753681" cy="1411112"/>
          </a:xfrm>
        </p:spPr>
        <p:txBody>
          <a:bodyPr anchor="b">
            <a:noAutofit/>
          </a:bodyPr>
          <a:lstStyle>
            <a:lvl1pPr algn="ctr">
              <a:defRPr sz="3200" cap="all" spc="700" baseline="0">
                <a:solidFill>
                  <a:schemeClr val="bg1"/>
                </a:solidFill>
                <a:latin typeface="Gotham" panose="02000604030000020004" pitchFamily="2" charset="0"/>
              </a:defRPr>
            </a:lvl1pPr>
          </a:lstStyle>
          <a:p>
            <a:r>
              <a:rPr lang="en-GB"/>
              <a:t>TITLE</a:t>
            </a:r>
            <a:endParaRPr lang="en-US"/>
          </a:p>
        </p:txBody>
      </p:sp>
      <p:sp>
        <p:nvSpPr>
          <p:cNvPr id="7" name="Subtitle 2">
            <a:extLst>
              <a:ext uri="{FF2B5EF4-FFF2-40B4-BE49-F238E27FC236}">
                <a16:creationId xmlns:a16="http://schemas.microsoft.com/office/drawing/2014/main" id="{F6C82845-606C-6B6A-8247-030236E9A7F2}"/>
              </a:ext>
            </a:extLst>
          </p:cNvPr>
          <p:cNvSpPr>
            <a:spLocks noGrp="1"/>
          </p:cNvSpPr>
          <p:nvPr>
            <p:ph type="subTitle" idx="1" hasCustomPrompt="1"/>
          </p:nvPr>
        </p:nvSpPr>
        <p:spPr>
          <a:xfrm>
            <a:off x="1146314" y="3025423"/>
            <a:ext cx="3753681" cy="1140177"/>
          </a:xfrm>
        </p:spPr>
        <p:txBody>
          <a:bodyPr>
            <a:noAutofit/>
          </a:bodyPr>
          <a:lstStyle>
            <a:lvl1pPr marL="0" indent="0" algn="ctr">
              <a:buNone/>
              <a:defRPr sz="32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8" name="Text Placeholder 13">
            <a:extLst>
              <a:ext uri="{FF2B5EF4-FFF2-40B4-BE49-F238E27FC236}">
                <a16:creationId xmlns:a16="http://schemas.microsoft.com/office/drawing/2014/main" id="{B361C2B7-268A-8B7D-0308-EEC2B6E993A6}"/>
              </a:ext>
            </a:extLst>
          </p:cNvPr>
          <p:cNvSpPr>
            <a:spLocks noGrp="1"/>
          </p:cNvSpPr>
          <p:nvPr>
            <p:ph type="body" sz="quarter" idx="13" hasCustomPrompt="1"/>
          </p:nvPr>
        </p:nvSpPr>
        <p:spPr>
          <a:xfrm>
            <a:off x="1146315" y="4165600"/>
            <a:ext cx="3753681" cy="711200"/>
          </a:xfrm>
        </p:spPr>
        <p:txBody>
          <a:bodyPr>
            <a:normAutofit/>
          </a:bodyPr>
          <a:lstStyle>
            <a:lvl1pPr marL="0" indent="0" algn="ctr">
              <a:buNone/>
              <a:defRPr sz="1600" cap="all" baseline="0">
                <a:solidFill>
                  <a:schemeClr val="bg1"/>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4004423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176672-0E65-E3A9-3460-482E9AD4FF2E}"/>
              </a:ext>
            </a:extLst>
          </p:cNvPr>
          <p:cNvSpPr>
            <a:spLocks noGrp="1"/>
          </p:cNvSpPr>
          <p:nvPr>
            <p:ph type="ctrTitle" hasCustomPrompt="1"/>
          </p:nvPr>
        </p:nvSpPr>
        <p:spPr>
          <a:xfrm>
            <a:off x="1146314" y="1591733"/>
            <a:ext cx="3753681" cy="1411112"/>
          </a:xfrm>
        </p:spPr>
        <p:txBody>
          <a:bodyPr anchor="b">
            <a:noAutofit/>
          </a:bodyPr>
          <a:lstStyle>
            <a:lvl1pPr algn="ctr">
              <a:defRPr sz="3200" cap="all" spc="700" baseline="0">
                <a:solidFill>
                  <a:schemeClr val="bg1"/>
                </a:solidFill>
                <a:latin typeface="Gotham" panose="02000604030000020004" pitchFamily="2" charset="0"/>
              </a:defRPr>
            </a:lvl1pPr>
          </a:lstStyle>
          <a:p>
            <a:r>
              <a:rPr lang="en-GB"/>
              <a:t>TITLE</a:t>
            </a:r>
            <a:endParaRPr lang="en-US"/>
          </a:p>
        </p:txBody>
      </p:sp>
      <p:sp>
        <p:nvSpPr>
          <p:cNvPr id="7" name="Subtitle 2">
            <a:extLst>
              <a:ext uri="{FF2B5EF4-FFF2-40B4-BE49-F238E27FC236}">
                <a16:creationId xmlns:a16="http://schemas.microsoft.com/office/drawing/2014/main" id="{F6C82845-606C-6B6A-8247-030236E9A7F2}"/>
              </a:ext>
            </a:extLst>
          </p:cNvPr>
          <p:cNvSpPr>
            <a:spLocks noGrp="1"/>
          </p:cNvSpPr>
          <p:nvPr>
            <p:ph type="subTitle" idx="1" hasCustomPrompt="1"/>
          </p:nvPr>
        </p:nvSpPr>
        <p:spPr>
          <a:xfrm>
            <a:off x="1146314" y="3025423"/>
            <a:ext cx="3753681" cy="1140177"/>
          </a:xfrm>
        </p:spPr>
        <p:txBody>
          <a:bodyPr>
            <a:noAutofit/>
          </a:bodyPr>
          <a:lstStyle>
            <a:lvl1pPr marL="0" indent="0" algn="ctr">
              <a:buNone/>
              <a:defRPr sz="32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8" name="Text Placeholder 13">
            <a:extLst>
              <a:ext uri="{FF2B5EF4-FFF2-40B4-BE49-F238E27FC236}">
                <a16:creationId xmlns:a16="http://schemas.microsoft.com/office/drawing/2014/main" id="{B361C2B7-268A-8B7D-0308-EEC2B6E993A6}"/>
              </a:ext>
            </a:extLst>
          </p:cNvPr>
          <p:cNvSpPr>
            <a:spLocks noGrp="1"/>
          </p:cNvSpPr>
          <p:nvPr>
            <p:ph type="body" sz="quarter" idx="13" hasCustomPrompt="1"/>
          </p:nvPr>
        </p:nvSpPr>
        <p:spPr>
          <a:xfrm>
            <a:off x="1146315" y="4165600"/>
            <a:ext cx="3753681" cy="711200"/>
          </a:xfrm>
        </p:spPr>
        <p:txBody>
          <a:bodyPr>
            <a:normAutofit/>
          </a:bodyPr>
          <a:lstStyle>
            <a:lvl1pPr marL="0" indent="0" algn="ctr">
              <a:buNone/>
              <a:defRPr sz="1600" cap="all" baseline="0">
                <a:solidFill>
                  <a:schemeClr val="bg1"/>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91429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148C-0F13-4645-7F94-077B14973D98}"/>
              </a:ext>
            </a:extLst>
          </p:cNvPr>
          <p:cNvSpPr>
            <a:spLocks noGrp="1"/>
          </p:cNvSpPr>
          <p:nvPr>
            <p:ph type="ctrTitle" hasCustomPrompt="1"/>
          </p:nvPr>
        </p:nvSpPr>
        <p:spPr>
          <a:xfrm>
            <a:off x="7399196" y="1564839"/>
            <a:ext cx="3753681" cy="1411112"/>
          </a:xfrm>
        </p:spPr>
        <p:txBody>
          <a:bodyPr anchor="b">
            <a:noAutofit/>
          </a:bodyPr>
          <a:lstStyle>
            <a:lvl1pPr algn="ctr">
              <a:defRPr sz="3200" cap="all" spc="700" baseline="0">
                <a:solidFill>
                  <a:schemeClr val="bg1"/>
                </a:solidFill>
                <a:latin typeface="Gotham" panose="02000604030000020004" pitchFamily="2" charset="0"/>
              </a:defRPr>
            </a:lvl1pPr>
          </a:lstStyle>
          <a:p>
            <a:r>
              <a:rPr lang="en-GB"/>
              <a:t>TITLE</a:t>
            </a:r>
            <a:endParaRPr lang="en-US"/>
          </a:p>
        </p:txBody>
      </p:sp>
      <p:sp>
        <p:nvSpPr>
          <p:cNvPr id="3" name="Subtitle 2">
            <a:extLst>
              <a:ext uri="{FF2B5EF4-FFF2-40B4-BE49-F238E27FC236}">
                <a16:creationId xmlns:a16="http://schemas.microsoft.com/office/drawing/2014/main" id="{51F787B6-E37B-20FA-E1CC-B37D0DBAA552}"/>
              </a:ext>
            </a:extLst>
          </p:cNvPr>
          <p:cNvSpPr>
            <a:spLocks noGrp="1"/>
          </p:cNvSpPr>
          <p:nvPr>
            <p:ph type="subTitle" idx="1" hasCustomPrompt="1"/>
          </p:nvPr>
        </p:nvSpPr>
        <p:spPr>
          <a:xfrm>
            <a:off x="7399196" y="2998529"/>
            <a:ext cx="3753681" cy="1140177"/>
          </a:xfrm>
        </p:spPr>
        <p:txBody>
          <a:bodyPr>
            <a:noAutofit/>
          </a:bodyPr>
          <a:lstStyle>
            <a:lvl1pPr marL="0" indent="0" algn="ctr">
              <a:buNone/>
              <a:defRPr sz="32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4" name="Text Placeholder 13">
            <a:extLst>
              <a:ext uri="{FF2B5EF4-FFF2-40B4-BE49-F238E27FC236}">
                <a16:creationId xmlns:a16="http://schemas.microsoft.com/office/drawing/2014/main" id="{F80CD7A9-2A10-147F-BC79-E58D70F14D63}"/>
              </a:ext>
            </a:extLst>
          </p:cNvPr>
          <p:cNvSpPr>
            <a:spLocks noGrp="1"/>
          </p:cNvSpPr>
          <p:nvPr>
            <p:ph type="body" sz="quarter" idx="13" hasCustomPrompt="1"/>
          </p:nvPr>
        </p:nvSpPr>
        <p:spPr>
          <a:xfrm>
            <a:off x="7399197" y="4138706"/>
            <a:ext cx="3753681" cy="711200"/>
          </a:xfrm>
        </p:spPr>
        <p:txBody>
          <a:bodyPr>
            <a:normAutofit/>
          </a:bodyPr>
          <a:lstStyle>
            <a:lvl1pPr marL="0" indent="0" algn="ctr">
              <a:buNone/>
              <a:defRPr sz="1600" cap="all" baseline="0">
                <a:solidFill>
                  <a:schemeClr val="bg1"/>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9524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148C-0F13-4645-7F94-077B14973D98}"/>
              </a:ext>
            </a:extLst>
          </p:cNvPr>
          <p:cNvSpPr>
            <a:spLocks noGrp="1"/>
          </p:cNvSpPr>
          <p:nvPr>
            <p:ph type="ctrTitle" hasCustomPrompt="1"/>
          </p:nvPr>
        </p:nvSpPr>
        <p:spPr>
          <a:xfrm>
            <a:off x="7399196" y="1564839"/>
            <a:ext cx="3753681" cy="1411112"/>
          </a:xfrm>
        </p:spPr>
        <p:txBody>
          <a:bodyPr anchor="b">
            <a:noAutofit/>
          </a:bodyPr>
          <a:lstStyle>
            <a:lvl1pPr algn="ctr">
              <a:defRPr sz="3200" cap="all" spc="700" baseline="0">
                <a:solidFill>
                  <a:schemeClr val="tx1"/>
                </a:solidFill>
                <a:latin typeface="Gotham" panose="02000604030000020004" pitchFamily="2" charset="0"/>
              </a:defRPr>
            </a:lvl1pPr>
          </a:lstStyle>
          <a:p>
            <a:r>
              <a:rPr lang="en-GB"/>
              <a:t>TITLE</a:t>
            </a:r>
            <a:endParaRPr lang="en-US"/>
          </a:p>
        </p:txBody>
      </p:sp>
      <p:sp>
        <p:nvSpPr>
          <p:cNvPr id="3" name="Subtitle 2">
            <a:extLst>
              <a:ext uri="{FF2B5EF4-FFF2-40B4-BE49-F238E27FC236}">
                <a16:creationId xmlns:a16="http://schemas.microsoft.com/office/drawing/2014/main" id="{51F787B6-E37B-20FA-E1CC-B37D0DBAA552}"/>
              </a:ext>
            </a:extLst>
          </p:cNvPr>
          <p:cNvSpPr>
            <a:spLocks noGrp="1"/>
          </p:cNvSpPr>
          <p:nvPr>
            <p:ph type="subTitle" idx="1" hasCustomPrompt="1"/>
          </p:nvPr>
        </p:nvSpPr>
        <p:spPr>
          <a:xfrm>
            <a:off x="7399196" y="2998529"/>
            <a:ext cx="3753681" cy="1140177"/>
          </a:xfrm>
        </p:spPr>
        <p:txBody>
          <a:bodyPr>
            <a:noAutofit/>
          </a:bodyPr>
          <a:lstStyle>
            <a:lvl1pPr marL="0" indent="0" algn="ctr">
              <a:buNone/>
              <a:defRPr sz="3200" b="1" cap="all" spc="600" baseline="0">
                <a:solidFill>
                  <a:schemeClr val="tx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4" name="Text Placeholder 13">
            <a:extLst>
              <a:ext uri="{FF2B5EF4-FFF2-40B4-BE49-F238E27FC236}">
                <a16:creationId xmlns:a16="http://schemas.microsoft.com/office/drawing/2014/main" id="{F80CD7A9-2A10-147F-BC79-E58D70F14D63}"/>
              </a:ext>
            </a:extLst>
          </p:cNvPr>
          <p:cNvSpPr>
            <a:spLocks noGrp="1"/>
          </p:cNvSpPr>
          <p:nvPr>
            <p:ph type="body" sz="quarter" idx="13" hasCustomPrompt="1"/>
          </p:nvPr>
        </p:nvSpPr>
        <p:spPr>
          <a:xfrm>
            <a:off x="7399197" y="4138706"/>
            <a:ext cx="3753681" cy="711200"/>
          </a:xfrm>
        </p:spPr>
        <p:txBody>
          <a:bodyPr>
            <a:normAutofit/>
          </a:bodyPr>
          <a:lstStyle>
            <a:lvl1pPr marL="0" indent="0" algn="ctr">
              <a:buNone/>
              <a:defRPr sz="1600" cap="all" baseline="0">
                <a:solidFill>
                  <a:schemeClr val="tx1"/>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407271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176672-0E65-E3A9-3460-482E9AD4FF2E}"/>
              </a:ext>
            </a:extLst>
          </p:cNvPr>
          <p:cNvSpPr>
            <a:spLocks noGrp="1"/>
          </p:cNvSpPr>
          <p:nvPr>
            <p:ph type="ctrTitle" hasCustomPrompt="1"/>
          </p:nvPr>
        </p:nvSpPr>
        <p:spPr>
          <a:xfrm>
            <a:off x="1146314" y="1591733"/>
            <a:ext cx="3753681" cy="1411112"/>
          </a:xfrm>
        </p:spPr>
        <p:txBody>
          <a:bodyPr anchor="b">
            <a:noAutofit/>
          </a:bodyPr>
          <a:lstStyle>
            <a:lvl1pPr algn="ctr">
              <a:defRPr sz="3200" cap="all" spc="700" baseline="0">
                <a:solidFill>
                  <a:schemeClr val="bg1"/>
                </a:solidFill>
                <a:latin typeface="Gotham" panose="02000604030000020004" pitchFamily="2" charset="0"/>
              </a:defRPr>
            </a:lvl1pPr>
          </a:lstStyle>
          <a:p>
            <a:r>
              <a:rPr lang="en-GB"/>
              <a:t>TITLE</a:t>
            </a:r>
            <a:endParaRPr lang="en-US"/>
          </a:p>
        </p:txBody>
      </p:sp>
      <p:sp>
        <p:nvSpPr>
          <p:cNvPr id="7" name="Subtitle 2">
            <a:extLst>
              <a:ext uri="{FF2B5EF4-FFF2-40B4-BE49-F238E27FC236}">
                <a16:creationId xmlns:a16="http://schemas.microsoft.com/office/drawing/2014/main" id="{F6C82845-606C-6B6A-8247-030236E9A7F2}"/>
              </a:ext>
            </a:extLst>
          </p:cNvPr>
          <p:cNvSpPr>
            <a:spLocks noGrp="1"/>
          </p:cNvSpPr>
          <p:nvPr>
            <p:ph type="subTitle" idx="1" hasCustomPrompt="1"/>
          </p:nvPr>
        </p:nvSpPr>
        <p:spPr>
          <a:xfrm>
            <a:off x="1146314" y="3025423"/>
            <a:ext cx="3753681" cy="1140177"/>
          </a:xfrm>
        </p:spPr>
        <p:txBody>
          <a:bodyPr>
            <a:noAutofit/>
          </a:bodyPr>
          <a:lstStyle>
            <a:lvl1pPr marL="0" indent="0" algn="ctr">
              <a:buNone/>
              <a:defRPr sz="3200" b="1" cap="all" spc="600" baseline="0">
                <a:solidFill>
                  <a:schemeClr val="bg1"/>
                </a:solidFill>
                <a:latin typeface="Gotha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8" name="Text Placeholder 13">
            <a:extLst>
              <a:ext uri="{FF2B5EF4-FFF2-40B4-BE49-F238E27FC236}">
                <a16:creationId xmlns:a16="http://schemas.microsoft.com/office/drawing/2014/main" id="{B361C2B7-268A-8B7D-0308-EEC2B6E993A6}"/>
              </a:ext>
            </a:extLst>
          </p:cNvPr>
          <p:cNvSpPr>
            <a:spLocks noGrp="1"/>
          </p:cNvSpPr>
          <p:nvPr>
            <p:ph type="body" sz="quarter" idx="13" hasCustomPrompt="1"/>
          </p:nvPr>
        </p:nvSpPr>
        <p:spPr>
          <a:xfrm>
            <a:off x="1146315" y="4165600"/>
            <a:ext cx="3753681" cy="711200"/>
          </a:xfrm>
        </p:spPr>
        <p:txBody>
          <a:bodyPr>
            <a:normAutofit/>
          </a:bodyPr>
          <a:lstStyle>
            <a:lvl1pPr marL="0" indent="0" algn="ctr">
              <a:buNone/>
              <a:defRPr sz="1600" cap="all" baseline="0">
                <a:solidFill>
                  <a:schemeClr val="bg1"/>
                </a:solidFill>
                <a:latin typeface="Gotham" panose="02000604030000020004" pitchFamily="2" charset="0"/>
              </a:defRPr>
            </a:lvl1pPr>
          </a:lstStyle>
          <a:p>
            <a:pPr lvl="0"/>
            <a:r>
              <a:rPr lang="en-GB"/>
              <a:t>Version | Date | Author</a:t>
            </a:r>
            <a:endParaRPr lang="en-US"/>
          </a:p>
        </p:txBody>
      </p:sp>
    </p:spTree>
    <p:extLst>
      <p:ext uri="{BB962C8B-B14F-4D97-AF65-F5344CB8AC3E}">
        <p14:creationId xmlns:p14="http://schemas.microsoft.com/office/powerpoint/2010/main" val="37789132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BD7CB-CF14-6807-7E0A-BD6B9815B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633AFE-BB0F-49EF-F4A5-D5E0B9B44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B62E41-8DE3-D9E7-CBEC-460080CB1C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2637F-BCA3-0B47-92AB-28338F45D910}" type="datetimeFigureOut">
              <a:rPr lang="en-US" smtClean="0"/>
              <a:t>5/14/2026</a:t>
            </a:fld>
            <a:endParaRPr lang="en-US"/>
          </a:p>
        </p:txBody>
      </p:sp>
      <p:sp>
        <p:nvSpPr>
          <p:cNvPr id="5" name="Footer Placeholder 4">
            <a:extLst>
              <a:ext uri="{FF2B5EF4-FFF2-40B4-BE49-F238E27FC236}">
                <a16:creationId xmlns:a16="http://schemas.microsoft.com/office/drawing/2014/main" id="{0979B890-97DE-96F2-3F4B-0FD876CE2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66141F-0588-0901-B2E7-E7DE5E9783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DDE54-A93F-264A-8772-B0E2E830415F}" type="slidenum">
              <a:rPr lang="en-US" smtClean="0"/>
              <a:t>‹#›</a:t>
            </a:fld>
            <a:endParaRPr lang="en-US"/>
          </a:p>
        </p:txBody>
      </p:sp>
    </p:spTree>
    <p:extLst>
      <p:ext uri="{BB962C8B-B14F-4D97-AF65-F5344CB8AC3E}">
        <p14:creationId xmlns:p14="http://schemas.microsoft.com/office/powerpoint/2010/main" val="1794315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1B9_208B995A.xml"/><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BB_CF1248CE.xml"/><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hyperlink" Target="mailto:n.gil@surrey.ac.uk"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B2_C0BC261E.xm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A4_2ED74EC3.xm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FA6E-BCC0-7715-FFC7-5E290A8D3CA9}"/>
              </a:ext>
            </a:extLst>
          </p:cNvPr>
          <p:cNvSpPr>
            <a:spLocks noGrp="1"/>
          </p:cNvSpPr>
          <p:nvPr>
            <p:ph type="ctrTitle"/>
          </p:nvPr>
        </p:nvSpPr>
        <p:spPr>
          <a:xfrm>
            <a:off x="240933" y="472612"/>
            <a:ext cx="6769466" cy="1912824"/>
          </a:xfrm>
        </p:spPr>
        <p:txBody>
          <a:bodyPr/>
          <a:lstStyle/>
          <a:p>
            <a:pPr>
              <a:lnSpc>
                <a:spcPct val="100000"/>
              </a:lnSpc>
            </a:pPr>
            <a:r>
              <a:rPr lang="en-GB" sz="2800" noProof="0"/>
              <a:t>Complex health challenges: </a:t>
            </a:r>
            <a:br>
              <a:rPr lang="en-GB" sz="2800" noProof="0"/>
            </a:br>
            <a:r>
              <a:rPr lang="en-GB" sz="2800" noProof="0"/>
              <a:t>Learning disability and cancer care. </a:t>
            </a:r>
            <a:endParaRPr lang="en-GB" sz="2800" cap="none" spc="0" noProof="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DC97BAFD-C491-2A8E-459D-E7273F9D5A17}"/>
              </a:ext>
            </a:extLst>
          </p:cNvPr>
          <p:cNvSpPr>
            <a:spLocks noGrp="1"/>
          </p:cNvSpPr>
          <p:nvPr>
            <p:ph type="body" sz="quarter" idx="13"/>
          </p:nvPr>
        </p:nvSpPr>
        <p:spPr>
          <a:xfrm>
            <a:off x="483745" y="4102695"/>
            <a:ext cx="6283841" cy="1363157"/>
          </a:xfrm>
        </p:spPr>
        <p:txBody>
          <a:bodyPr>
            <a:normAutofit fontScale="92500" lnSpcReduction="20000"/>
          </a:bodyPr>
          <a:lstStyle/>
          <a:p>
            <a:r>
              <a:rPr lang="en-GB" sz="2100" cap="none" noProof="0">
                <a:latin typeface="Helvetica Neue" panose="02000503000000020004" pitchFamily="2" charset="0"/>
                <a:ea typeface="Helvetica Neue" panose="02000503000000020004" pitchFamily="2" charset="0"/>
                <a:cs typeface="Helvetica Neue" panose="02000503000000020004" pitchFamily="2" charset="0"/>
              </a:rPr>
              <a:t>Natalie Gil</a:t>
            </a:r>
          </a:p>
          <a:p>
            <a:r>
              <a:rPr lang="en-GB" sz="2100" cap="none" noProof="0">
                <a:latin typeface="Helvetica Neue" panose="02000503000000020004" pitchFamily="2" charset="0"/>
                <a:ea typeface="Helvetica Neue" panose="02000503000000020004" pitchFamily="2" charset="0"/>
                <a:cs typeface="Helvetica Neue" panose="02000503000000020004" pitchFamily="2" charset="0"/>
              </a:rPr>
              <a:t>Research Fellow in Health Inequalities</a:t>
            </a:r>
          </a:p>
          <a:p>
            <a:r>
              <a:rPr lang="en-GB" sz="2100" cap="none" noProof="0">
                <a:latin typeface="Helvetica Neue" panose="02000503000000020004" pitchFamily="2" charset="0"/>
                <a:ea typeface="Helvetica Neue" panose="02000503000000020004" pitchFamily="2" charset="0"/>
                <a:cs typeface="Helvetica Neue" panose="02000503000000020004" pitchFamily="2" charset="0"/>
              </a:rPr>
              <a:t>&amp; Trainee Health Psychologist</a:t>
            </a:r>
          </a:p>
          <a:p>
            <a:r>
              <a:rPr lang="en-GB" sz="2100" cap="none" noProof="0">
                <a:latin typeface="Helvetica Neue" panose="02000503000000020004" pitchFamily="2" charset="0"/>
                <a:ea typeface="Helvetica Neue" panose="02000503000000020004" pitchFamily="2" charset="0"/>
                <a:cs typeface="Helvetica Neue" panose="02000503000000020004" pitchFamily="2" charset="0"/>
              </a:rPr>
              <a:t>n.gil</a:t>
            </a:r>
            <a:r>
              <a:rPr lang="en-GB" sz="2100" noProof="0">
                <a:latin typeface="Helvetica Neue" panose="02000503000000020004" pitchFamily="2" charset="0"/>
                <a:ea typeface="Helvetica Neue" panose="02000503000000020004" pitchFamily="2" charset="0"/>
                <a:cs typeface="Helvetica Neue" panose="02000503000000020004" pitchFamily="2" charset="0"/>
              </a:rPr>
              <a:t>@</a:t>
            </a:r>
            <a:r>
              <a:rPr lang="en-GB" sz="2100" cap="none" noProof="0">
                <a:latin typeface="Helvetica Neue" panose="02000503000000020004" pitchFamily="2" charset="0"/>
                <a:ea typeface="Helvetica Neue" panose="02000503000000020004" pitchFamily="2" charset="0"/>
                <a:cs typeface="Helvetica Neue" panose="02000503000000020004" pitchFamily="2" charset="0"/>
              </a:rPr>
              <a:t>surrey.ac.uk</a:t>
            </a:r>
            <a:endParaRPr lang="en-GB" sz="2800" noProof="0">
              <a:latin typeface="Helvetica Neue" panose="02000503000000020004" pitchFamily="2" charset="0"/>
              <a:ea typeface="Helvetica Neue" panose="02000503000000020004" pitchFamily="2" charset="0"/>
              <a:cs typeface="Helvetica Neue" panose="02000503000000020004" pitchFamily="2" charset="0"/>
            </a:endParaRPr>
          </a:p>
          <a:p>
            <a:endParaRPr lang="en-GB" noProof="0"/>
          </a:p>
        </p:txBody>
      </p:sp>
      <p:sp>
        <p:nvSpPr>
          <p:cNvPr id="3" name="TextBox 2">
            <a:extLst>
              <a:ext uri="{FF2B5EF4-FFF2-40B4-BE49-F238E27FC236}">
                <a16:creationId xmlns:a16="http://schemas.microsoft.com/office/drawing/2014/main" id="{9AF6CA85-962B-7678-D942-CDC5414D3383}"/>
              </a:ext>
            </a:extLst>
          </p:cNvPr>
          <p:cNvSpPr txBox="1"/>
          <p:nvPr/>
        </p:nvSpPr>
        <p:spPr>
          <a:xfrm>
            <a:off x="979470" y="2743200"/>
            <a:ext cx="5390508" cy="892552"/>
          </a:xfrm>
          <a:prstGeom prst="rect">
            <a:avLst/>
          </a:prstGeom>
          <a:noFill/>
        </p:spPr>
        <p:txBody>
          <a:bodyPr wrap="square" rtlCol="0">
            <a:spAutoFit/>
          </a:bodyPr>
          <a:lstStyle/>
          <a:p>
            <a:pPr algn="ctr"/>
            <a:r>
              <a:rPr lang="en-GB" sz="2600" noProof="0">
                <a:solidFill>
                  <a:schemeClr val="bg1"/>
                </a:solidFill>
              </a:rPr>
              <a:t>Association of Cancer Physicians / UKSMO Conference 2026</a:t>
            </a:r>
          </a:p>
        </p:txBody>
      </p:sp>
    </p:spTree>
    <p:extLst>
      <p:ext uri="{BB962C8B-B14F-4D97-AF65-F5344CB8AC3E}">
        <p14:creationId xmlns:p14="http://schemas.microsoft.com/office/powerpoint/2010/main" val="2565519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F9642-2C50-1363-7D4B-55B36AEA174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7972CDC-7C62-E7CD-9204-6CB697D03262}"/>
              </a:ext>
            </a:extLst>
          </p:cNvPr>
          <p:cNvSpPr>
            <a:spLocks noGrp="1"/>
          </p:cNvSpPr>
          <p:nvPr>
            <p:ph type="ctrTitle"/>
          </p:nvPr>
        </p:nvSpPr>
        <p:spPr>
          <a:xfrm>
            <a:off x="686815" y="331664"/>
            <a:ext cx="10075897" cy="845970"/>
          </a:xfrm>
        </p:spPr>
        <p:txBody>
          <a:bodyPr/>
          <a:lstStyle/>
          <a:p>
            <a:r>
              <a:rPr lang="en-GB" noProof="0"/>
              <a:t>Two Distinct Risk Patterns </a:t>
            </a:r>
          </a:p>
        </p:txBody>
      </p:sp>
      <p:sp>
        <p:nvSpPr>
          <p:cNvPr id="9" name="Text Placeholder 2">
            <a:extLst>
              <a:ext uri="{FF2B5EF4-FFF2-40B4-BE49-F238E27FC236}">
                <a16:creationId xmlns:a16="http://schemas.microsoft.com/office/drawing/2014/main" id="{A3713D06-0B3F-01B8-E486-7CFB55F84590}"/>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graphicFrame>
        <p:nvGraphicFramePr>
          <p:cNvPr id="11" name="Diagram 10">
            <a:extLst>
              <a:ext uri="{FF2B5EF4-FFF2-40B4-BE49-F238E27FC236}">
                <a16:creationId xmlns:a16="http://schemas.microsoft.com/office/drawing/2014/main" id="{BB22B73B-E27F-6126-B0E3-79FEAA59A7F2}"/>
              </a:ext>
            </a:extLst>
          </p:cNvPr>
          <p:cNvGraphicFramePr/>
          <p:nvPr>
            <p:extLst>
              <p:ext uri="{D42A27DB-BD31-4B8C-83A1-F6EECF244321}">
                <p14:modId xmlns:p14="http://schemas.microsoft.com/office/powerpoint/2010/main" val="1086588986"/>
              </p:ext>
            </p:extLst>
          </p:nvPr>
        </p:nvGraphicFramePr>
        <p:xfrm>
          <a:off x="686815" y="1288521"/>
          <a:ext cx="9229346" cy="5201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0540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FFED-1346-036F-0471-7D8FB90CF76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DF211C4-C9B2-EDB5-27B9-7411698B9623}"/>
              </a:ext>
            </a:extLst>
          </p:cNvPr>
          <p:cNvSpPr>
            <a:spLocks noGrp="1"/>
          </p:cNvSpPr>
          <p:nvPr>
            <p:ph type="ctrTitle"/>
          </p:nvPr>
        </p:nvSpPr>
        <p:spPr>
          <a:xfrm>
            <a:off x="676654" y="860212"/>
            <a:ext cx="10011665" cy="542893"/>
          </a:xfrm>
        </p:spPr>
        <p:txBody>
          <a:bodyPr/>
          <a:lstStyle/>
          <a:p>
            <a:r>
              <a:rPr lang="en-GB" sz="3200" noProof="0"/>
              <a:t>Care pathways privilege “normative patients”</a:t>
            </a:r>
            <a:endParaRPr lang="en-GB" sz="3000" noProof="0"/>
          </a:p>
        </p:txBody>
      </p:sp>
      <p:sp>
        <p:nvSpPr>
          <p:cNvPr id="9" name="Text Placeholder 2">
            <a:extLst>
              <a:ext uri="{FF2B5EF4-FFF2-40B4-BE49-F238E27FC236}">
                <a16:creationId xmlns:a16="http://schemas.microsoft.com/office/drawing/2014/main" id="{A7BA1892-C950-25B2-DBAA-66BB6D8484A6}"/>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3" name="AutoShape 2" descr="Generated image: The normative patient model diagram">
            <a:extLst>
              <a:ext uri="{FF2B5EF4-FFF2-40B4-BE49-F238E27FC236}">
                <a16:creationId xmlns:a16="http://schemas.microsoft.com/office/drawing/2014/main" id="{4F7740E4-3B34-EC1A-2B3E-A4C93765A4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4" name="AutoShape 4" descr="The normative patient model diagram">
            <a:extLst>
              <a:ext uri="{FF2B5EF4-FFF2-40B4-BE49-F238E27FC236}">
                <a16:creationId xmlns:a16="http://schemas.microsoft.com/office/drawing/2014/main" id="{7A00CFB6-F37C-1BD3-80B5-E6B11028730B}"/>
              </a:ext>
            </a:extLst>
          </p:cNvPr>
          <p:cNvSpPr>
            <a:spLocks noChangeAspect="1" noChangeArrowheads="1"/>
          </p:cNvSpPr>
          <p:nvPr/>
        </p:nvSpPr>
        <p:spPr bwMode="auto">
          <a:xfrm>
            <a:off x="1503680" y="-1163320"/>
            <a:ext cx="4897120" cy="48971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pic>
        <p:nvPicPr>
          <p:cNvPr id="11" name="Picture 10">
            <a:extLst>
              <a:ext uri="{FF2B5EF4-FFF2-40B4-BE49-F238E27FC236}">
                <a16:creationId xmlns:a16="http://schemas.microsoft.com/office/drawing/2014/main" id="{362D536F-A518-837D-2C4B-9D9051DF8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60" y="1615439"/>
            <a:ext cx="9479280" cy="4874261"/>
          </a:xfrm>
          <a:prstGeom prst="rect">
            <a:avLst/>
          </a:prstGeom>
        </p:spPr>
      </p:pic>
    </p:spTree>
    <p:extLst>
      <p:ext uri="{BB962C8B-B14F-4D97-AF65-F5344CB8AC3E}">
        <p14:creationId xmlns:p14="http://schemas.microsoft.com/office/powerpoint/2010/main" val="3075628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D5B1-8920-BBED-5B73-01CFE784AA9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57C3EF7-E2DC-0489-2928-55A5F3A0A614}"/>
              </a:ext>
            </a:extLst>
          </p:cNvPr>
          <p:cNvSpPr>
            <a:spLocks noGrp="1"/>
          </p:cNvSpPr>
          <p:nvPr>
            <p:ph type="ctrTitle"/>
          </p:nvPr>
        </p:nvSpPr>
        <p:spPr>
          <a:xfrm>
            <a:off x="676655" y="494452"/>
            <a:ext cx="8595361" cy="542893"/>
          </a:xfrm>
        </p:spPr>
        <p:txBody>
          <a:bodyPr vert="horz" lIns="91440" tIns="45720" rIns="91440" bIns="45720" rtlCol="0" anchor="ctr">
            <a:normAutofit/>
          </a:bodyPr>
          <a:lstStyle/>
          <a:p>
            <a:r>
              <a:rPr lang="en-GB" sz="2000" b="1" noProof="0"/>
              <a:t>Pathway expects</a:t>
            </a:r>
            <a:r>
              <a:rPr lang="en-GB" sz="2000" noProof="0"/>
              <a:t> vs </a:t>
            </a:r>
            <a:r>
              <a:rPr lang="en-GB" sz="2000" b="1" noProof="0"/>
              <a:t>patient’s actual needs</a:t>
            </a:r>
            <a:endParaRPr lang="en-GB" sz="2000" noProof="0"/>
          </a:p>
        </p:txBody>
      </p:sp>
      <p:sp>
        <p:nvSpPr>
          <p:cNvPr id="9" name="Text Placeholder 2">
            <a:extLst>
              <a:ext uri="{FF2B5EF4-FFF2-40B4-BE49-F238E27FC236}">
                <a16:creationId xmlns:a16="http://schemas.microsoft.com/office/drawing/2014/main" id="{73C5D11A-A448-1DA6-FD16-77982805C316}"/>
              </a:ext>
            </a:extLst>
          </p:cNvPr>
          <p:cNvSpPr txBox="1">
            <a:spLocks noGrp="1"/>
          </p:cNvSpPr>
          <p:nvPr>
            <p:ph type="body" sz="quarter" idx="13"/>
          </p:nvPr>
        </p:nvSpPr>
        <p:spPr>
          <a:xfrm>
            <a:off x="6371862" y="6490386"/>
            <a:ext cx="5687633" cy="217143"/>
          </a:xfr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graphicFrame>
        <p:nvGraphicFramePr>
          <p:cNvPr id="5" name="Diagram 4">
            <a:extLst>
              <a:ext uri="{FF2B5EF4-FFF2-40B4-BE49-F238E27FC236}">
                <a16:creationId xmlns:a16="http://schemas.microsoft.com/office/drawing/2014/main" id="{F5EF2464-6424-6DAB-FCAD-DB9FAF7BD1D8}"/>
              </a:ext>
            </a:extLst>
          </p:cNvPr>
          <p:cNvGraphicFramePr/>
          <p:nvPr>
            <p:extLst>
              <p:ext uri="{D42A27DB-BD31-4B8C-83A1-F6EECF244321}">
                <p14:modId xmlns:p14="http://schemas.microsoft.com/office/powerpoint/2010/main" val="2880037712"/>
              </p:ext>
            </p:extLst>
          </p:nvPr>
        </p:nvGraphicFramePr>
        <p:xfrm>
          <a:off x="1492875" y="1188719"/>
          <a:ext cx="8796767" cy="5518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601967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4AB2D-4154-49B6-F95D-DC98EB42B7F0}"/>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8C6AD8D1-61DF-DACC-962D-14A46CCCC166}"/>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3" name="AutoShape 2" descr="Generated image: The normative patient model diagram">
            <a:extLst>
              <a:ext uri="{FF2B5EF4-FFF2-40B4-BE49-F238E27FC236}">
                <a16:creationId xmlns:a16="http://schemas.microsoft.com/office/drawing/2014/main" id="{26DEAED3-10A4-0F5B-E169-4971E5937C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4" name="AutoShape 4" descr="The normative patient model diagram">
            <a:extLst>
              <a:ext uri="{FF2B5EF4-FFF2-40B4-BE49-F238E27FC236}">
                <a16:creationId xmlns:a16="http://schemas.microsoft.com/office/drawing/2014/main" id="{06053637-5E3A-1B72-D8DB-D845A3CAA540}"/>
              </a:ext>
            </a:extLst>
          </p:cNvPr>
          <p:cNvSpPr>
            <a:spLocks noChangeAspect="1" noChangeArrowheads="1"/>
          </p:cNvSpPr>
          <p:nvPr/>
        </p:nvSpPr>
        <p:spPr bwMode="auto">
          <a:xfrm>
            <a:off x="1198880" y="2611120"/>
            <a:ext cx="4897120" cy="28911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pic>
        <p:nvPicPr>
          <p:cNvPr id="13" name="Picture 12">
            <a:extLst>
              <a:ext uri="{FF2B5EF4-FFF2-40B4-BE49-F238E27FC236}">
                <a16:creationId xmlns:a16="http://schemas.microsoft.com/office/drawing/2014/main" id="{66B1ACE1-2929-4D9B-332C-76DA22F7C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60" y="558801"/>
            <a:ext cx="8646160" cy="5695526"/>
          </a:xfrm>
          <a:prstGeom prst="rect">
            <a:avLst/>
          </a:prstGeom>
        </p:spPr>
      </p:pic>
    </p:spTree>
    <p:extLst>
      <p:ext uri="{BB962C8B-B14F-4D97-AF65-F5344CB8AC3E}">
        <p14:creationId xmlns:p14="http://schemas.microsoft.com/office/powerpoint/2010/main" val="1746909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16983-DF98-5BD3-440F-7684581920F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76CE3A1-EFFC-A4FD-6427-58DCCE4EC13C}"/>
              </a:ext>
            </a:extLst>
          </p:cNvPr>
          <p:cNvSpPr>
            <a:spLocks noGrp="1"/>
          </p:cNvSpPr>
          <p:nvPr>
            <p:ph type="ctrTitle"/>
          </p:nvPr>
        </p:nvSpPr>
        <p:spPr>
          <a:xfrm>
            <a:off x="788415" y="697424"/>
            <a:ext cx="8557063" cy="614241"/>
          </a:xfrm>
        </p:spPr>
        <p:txBody>
          <a:bodyPr/>
          <a:lstStyle/>
          <a:p>
            <a:r>
              <a:rPr lang="en-GB" sz="3000" noProof="0"/>
              <a:t>Population-level findings</a:t>
            </a:r>
          </a:p>
        </p:txBody>
      </p:sp>
      <p:sp>
        <p:nvSpPr>
          <p:cNvPr id="9" name="Text Placeholder 2">
            <a:extLst>
              <a:ext uri="{FF2B5EF4-FFF2-40B4-BE49-F238E27FC236}">
                <a16:creationId xmlns:a16="http://schemas.microsoft.com/office/drawing/2014/main" id="{5DB0CB29-D6A9-2245-DC7B-512F11525F65}"/>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3" name="TextBox 2">
            <a:extLst>
              <a:ext uri="{FF2B5EF4-FFF2-40B4-BE49-F238E27FC236}">
                <a16:creationId xmlns:a16="http://schemas.microsoft.com/office/drawing/2014/main" id="{57FB751A-A112-D7C1-E1D6-F0D1F9517D91}"/>
              </a:ext>
            </a:extLst>
          </p:cNvPr>
          <p:cNvSpPr txBox="1"/>
          <p:nvPr/>
        </p:nvSpPr>
        <p:spPr>
          <a:xfrm>
            <a:off x="788415" y="1405844"/>
            <a:ext cx="6098582" cy="461665"/>
          </a:xfrm>
          <a:prstGeom prst="rect">
            <a:avLst/>
          </a:prstGeom>
          <a:noFill/>
        </p:spPr>
        <p:txBody>
          <a:bodyPr wrap="square">
            <a:spAutoFit/>
          </a:bodyPr>
          <a:lstStyle/>
          <a:p>
            <a:r>
              <a:rPr lang="en-GB" sz="2400" b="1" noProof="0"/>
              <a:t>These inequities are not just anecdotal</a:t>
            </a:r>
          </a:p>
        </p:txBody>
      </p:sp>
      <p:sp>
        <p:nvSpPr>
          <p:cNvPr id="4" name="Rectangle 1">
            <a:extLst>
              <a:ext uri="{FF2B5EF4-FFF2-40B4-BE49-F238E27FC236}">
                <a16:creationId xmlns:a16="http://schemas.microsoft.com/office/drawing/2014/main" id="{7D544EF1-3CBD-CC03-2E3E-672D8E89AA80}"/>
              </a:ext>
            </a:extLst>
          </p:cNvPr>
          <p:cNvSpPr>
            <a:spLocks noChangeArrowheads="1"/>
          </p:cNvSpPr>
          <p:nvPr/>
        </p:nvSpPr>
        <p:spPr bwMode="auto">
          <a:xfrm>
            <a:off x="788414" y="1976972"/>
            <a:ext cx="947318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GB" sz="1800" b="0" i="0" u="none" strike="noStrike" cap="none" normalizeH="0" baseline="0" noProof="0">
                <a:ln>
                  <a:noFill/>
                </a:ln>
                <a:solidFill>
                  <a:schemeClr val="tx1"/>
                </a:solidFill>
                <a:effectLst/>
                <a:latin typeface="Arial" panose="020B0604020202020204" pitchFamily="34" charset="0"/>
              </a:rPr>
              <a:t>Just </a:t>
            </a:r>
            <a:r>
              <a:rPr kumimoji="0" lang="en-GB" sz="1800" b="1" i="0" u="none" strike="noStrike" cap="none" normalizeH="0" baseline="0" noProof="0">
                <a:ln>
                  <a:noFill/>
                </a:ln>
                <a:solidFill>
                  <a:schemeClr val="tx1"/>
                </a:solidFill>
                <a:effectLst/>
                <a:latin typeface="Arial" panose="020B0604020202020204" pitchFamily="34" charset="0"/>
              </a:rPr>
              <a:t>0.5%</a:t>
            </a:r>
            <a:r>
              <a:rPr kumimoji="0" lang="en-GB" sz="1800" b="0" i="0" u="none" strike="noStrike" cap="none" normalizeH="0" baseline="0" noProof="0">
                <a:ln>
                  <a:noFill/>
                </a:ln>
                <a:solidFill>
                  <a:schemeClr val="tx1"/>
                </a:solidFill>
                <a:effectLst/>
                <a:latin typeface="Arial" panose="020B0604020202020204" pitchFamily="34" charset="0"/>
              </a:rPr>
              <a:t> of sample had a </a:t>
            </a:r>
            <a:r>
              <a:rPr kumimoji="0" lang="en-GB" sz="1800" b="1" i="0" u="none" strike="noStrike" cap="none" normalizeH="0" baseline="0" noProof="0">
                <a:ln>
                  <a:noFill/>
                </a:ln>
                <a:solidFill>
                  <a:schemeClr val="tx1"/>
                </a:solidFill>
                <a:effectLst/>
                <a:latin typeface="Arial" panose="020B0604020202020204" pitchFamily="34" charset="0"/>
              </a:rPr>
              <a:t>recorded</a:t>
            </a:r>
            <a:r>
              <a:rPr kumimoji="0" lang="en-GB" sz="1800" b="0" i="0" u="none" strike="noStrike" cap="none" normalizeH="0" baseline="0" noProof="0">
                <a:ln>
                  <a:noFill/>
                </a:ln>
                <a:solidFill>
                  <a:schemeClr val="tx1"/>
                </a:solidFill>
                <a:effectLst/>
                <a:latin typeface="Arial" panose="020B0604020202020204" pitchFamily="34" charset="0"/>
              </a:rPr>
              <a:t> learning disability </a:t>
            </a:r>
          </a:p>
          <a:p>
            <a:pPr marL="742950" lvl="1" indent="-285750" eaLnBrk="0" fontAlgn="base" hangingPunct="0">
              <a:spcBef>
                <a:spcPct val="0"/>
              </a:spcBef>
              <a:spcAft>
                <a:spcPct val="0"/>
              </a:spcAft>
              <a:buFont typeface="Arial" panose="020B0604020202020204" pitchFamily="34" charset="0"/>
              <a:buChar char="•"/>
            </a:pPr>
            <a:r>
              <a:rPr kumimoji="0" lang="en-GB" b="0" i="0" u="none" strike="noStrike" cap="none" normalizeH="0" baseline="0" noProof="0">
                <a:ln>
                  <a:noFill/>
                </a:ln>
                <a:solidFill>
                  <a:schemeClr val="tx1"/>
                </a:solidFill>
                <a:effectLst/>
                <a:latin typeface="Arial" panose="020B0604020202020204" pitchFamily="34" charset="0"/>
              </a:rPr>
              <a:t>Meaning just </a:t>
            </a:r>
            <a:r>
              <a:rPr kumimoji="0" lang="en-GB" b="1" i="0" u="none" strike="noStrike" cap="none" normalizeH="0" baseline="0" noProof="0">
                <a:ln>
                  <a:noFill/>
                </a:ln>
                <a:solidFill>
                  <a:schemeClr val="tx1"/>
                </a:solidFill>
                <a:effectLst/>
                <a:latin typeface="Arial" panose="020B0604020202020204" pitchFamily="34" charset="0"/>
              </a:rPr>
              <a:t>18-25%</a:t>
            </a:r>
            <a:r>
              <a:rPr kumimoji="0" lang="en-GB" b="0" i="0" u="none" strike="noStrike" cap="none" normalizeH="0" baseline="0" noProof="0">
                <a:ln>
                  <a:noFill/>
                </a:ln>
                <a:solidFill>
                  <a:schemeClr val="tx1"/>
                </a:solidFill>
                <a:effectLst/>
                <a:latin typeface="Arial" panose="020B0604020202020204" pitchFamily="34" charset="0"/>
              </a:rPr>
              <a:t> of </a:t>
            </a:r>
            <a:r>
              <a:rPr kumimoji="0" lang="en-GB" b="0" i="0" u="none" strike="noStrike" cap="none" normalizeH="0" baseline="0" noProof="0" err="1">
                <a:ln>
                  <a:noFill/>
                </a:ln>
                <a:solidFill>
                  <a:schemeClr val="tx1"/>
                </a:solidFill>
                <a:effectLst/>
                <a:latin typeface="Arial" panose="020B0604020202020204" pitchFamily="34" charset="0"/>
              </a:rPr>
              <a:t>PwLD</a:t>
            </a:r>
            <a:r>
              <a:rPr kumimoji="0" lang="en-GB" b="0" i="0" u="none" strike="noStrike" cap="none" normalizeH="0" baseline="0" noProof="0">
                <a:ln>
                  <a:noFill/>
                </a:ln>
                <a:solidFill>
                  <a:schemeClr val="tx1"/>
                </a:solidFill>
                <a:effectLst/>
                <a:latin typeface="Arial" panose="020B0604020202020204" pitchFamily="34" charset="0"/>
              </a:rPr>
              <a:t> are recorded in health records</a:t>
            </a:r>
            <a:r>
              <a:rPr kumimoji="0" lang="en-GB" b="0" i="0" u="none" strike="noStrike" cap="none" normalizeH="0" baseline="30000" noProof="0">
                <a:ln>
                  <a:noFill/>
                </a:ln>
                <a:solidFill>
                  <a:schemeClr val="tx1"/>
                </a:solidFill>
                <a:effectLst/>
                <a:latin typeface="Arial" panose="020B0604020202020204" pitchFamily="34" charset="0"/>
              </a:rPr>
              <a:t>3</a:t>
            </a:r>
            <a:endParaRPr kumimoji="0" lang="en-GB" b="0" i="0" u="none" strike="noStrike" cap="none" normalizeH="0" baseline="0" noProof="0">
              <a:ln>
                <a:noFill/>
              </a:ln>
              <a:solidFill>
                <a:schemeClr val="tx1"/>
              </a:solidFill>
              <a:effectLst/>
              <a:latin typeface="Arial" panose="020B0604020202020204" pitchFamily="34" charset="0"/>
            </a:endParaRPr>
          </a:p>
          <a:p>
            <a:pPr marL="285750" indent="-285750" eaLnBrk="0" fontAlgn="base" hangingPunct="0">
              <a:lnSpc>
                <a:spcPct val="200000"/>
              </a:lnSpc>
              <a:spcBef>
                <a:spcPct val="0"/>
              </a:spcBef>
              <a:spcAft>
                <a:spcPct val="0"/>
              </a:spcAft>
              <a:buFont typeface="Arial" panose="020B0604020202020204" pitchFamily="34" charset="0"/>
              <a:buChar char="•"/>
            </a:pPr>
            <a:r>
              <a:rPr lang="en-GB" noProof="0">
                <a:latin typeface="Arial" panose="020B0604020202020204" pitchFamily="34" charset="0"/>
              </a:rPr>
              <a:t>More adverse </a:t>
            </a:r>
            <a:r>
              <a:rPr lang="en-GB" b="1" noProof="0">
                <a:latin typeface="Arial" panose="020B0604020202020204" pitchFamily="34" charset="0"/>
              </a:rPr>
              <a:t>stage/route </a:t>
            </a:r>
            <a:r>
              <a:rPr lang="en-GB" noProof="0">
                <a:latin typeface="Arial" panose="020B0604020202020204" pitchFamily="34" charset="0"/>
              </a:rPr>
              <a:t>patterns were seen for people with learning disability </a:t>
            </a:r>
            <a:endParaRPr kumimoji="0" lang="en-GB" sz="1800" b="0" i="0" u="none" strike="noStrike" cap="none" normalizeH="0" baseline="0" noProof="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lang="en-GB" noProof="0">
                <a:latin typeface="Arial" panose="020B0604020202020204" pitchFamily="34" charset="0"/>
              </a:rPr>
              <a:t>Colorectal cancer showed the clearest evidence of diagnostic inequity</a:t>
            </a:r>
          </a:p>
          <a:p>
            <a:pPr marL="742950" lvl="1" indent="-285750" eaLnBrk="0" fontAlgn="base" hangingPunct="0">
              <a:spcBef>
                <a:spcPct val="0"/>
              </a:spcBef>
              <a:spcAft>
                <a:spcPct val="0"/>
              </a:spcAft>
              <a:buFont typeface="Arial" panose="020B0604020202020204" pitchFamily="34" charset="0"/>
              <a:buChar char="•"/>
            </a:pPr>
            <a:r>
              <a:rPr lang="en-GB" b="1" noProof="0">
                <a:latin typeface="Arial" panose="020B0604020202020204" pitchFamily="34" charset="0"/>
              </a:rPr>
              <a:t>Younger</a:t>
            </a:r>
            <a:r>
              <a:rPr lang="en-GB" noProof="0">
                <a:latin typeface="Arial" panose="020B0604020202020204" pitchFamily="34" charset="0"/>
              </a:rPr>
              <a:t> age at onset (below screening age)</a:t>
            </a:r>
          </a:p>
          <a:p>
            <a:pPr marL="742950" lvl="1" indent="-285750" eaLnBrk="0" fontAlgn="base" hangingPunct="0">
              <a:spcBef>
                <a:spcPct val="0"/>
              </a:spcBef>
              <a:spcAft>
                <a:spcPct val="0"/>
              </a:spcAft>
              <a:buFont typeface="Arial" panose="020B0604020202020204" pitchFamily="34" charset="0"/>
              <a:buChar char="•"/>
            </a:pPr>
            <a:r>
              <a:rPr lang="en-GB" noProof="0">
                <a:latin typeface="Arial" panose="020B0604020202020204" pitchFamily="34" charset="0"/>
              </a:rPr>
              <a:t>Less </a:t>
            </a:r>
            <a:r>
              <a:rPr lang="en-GB" b="1" noProof="0">
                <a:latin typeface="Arial" panose="020B0604020202020204" pitchFamily="34" charset="0"/>
              </a:rPr>
              <a:t>Urgent Suspected Cancer </a:t>
            </a:r>
            <a:r>
              <a:rPr lang="en-GB" noProof="0">
                <a:latin typeface="Arial" panose="020B0604020202020204" pitchFamily="34" charset="0"/>
              </a:rPr>
              <a:t>referrals</a:t>
            </a:r>
          </a:p>
          <a:p>
            <a:pPr marL="742950" lvl="1" indent="-285750" eaLnBrk="0" fontAlgn="base" hangingPunct="0">
              <a:spcBef>
                <a:spcPct val="0"/>
              </a:spcBef>
              <a:spcAft>
                <a:spcPct val="0"/>
              </a:spcAft>
              <a:buFont typeface="Arial" panose="020B0604020202020204" pitchFamily="34" charset="0"/>
              <a:buChar char="•"/>
            </a:pPr>
            <a:r>
              <a:rPr lang="en-GB" b="1" noProof="0">
                <a:latin typeface="Arial" panose="020B0604020202020204" pitchFamily="34" charset="0"/>
              </a:rPr>
              <a:t>Higher</a:t>
            </a:r>
            <a:r>
              <a:rPr lang="en-GB" noProof="0">
                <a:latin typeface="Arial" panose="020B0604020202020204" pitchFamily="34" charset="0"/>
              </a:rPr>
              <a:t> odds of emergency presentation</a:t>
            </a:r>
          </a:p>
          <a:p>
            <a:pPr marL="742950" lvl="1" indent="-285750" eaLnBrk="0" fontAlgn="base" hangingPunct="0">
              <a:spcBef>
                <a:spcPct val="0"/>
              </a:spcBef>
              <a:spcAft>
                <a:spcPct val="0"/>
              </a:spcAft>
              <a:buFont typeface="Arial" panose="020B0604020202020204" pitchFamily="34" charset="0"/>
              <a:buChar char="•"/>
            </a:pPr>
            <a:r>
              <a:rPr lang="en-GB" noProof="0">
                <a:latin typeface="Arial" panose="020B0604020202020204" pitchFamily="34" charset="0"/>
              </a:rPr>
              <a:t>Evidence of compounded inequity by </a:t>
            </a:r>
            <a:r>
              <a:rPr lang="en-GB" b="1" noProof="0">
                <a:latin typeface="Arial" panose="020B0604020202020204" pitchFamily="34" charset="0"/>
              </a:rPr>
              <a:t>deprivation </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lang="en-GB" noProof="0">
                <a:latin typeface="Arial" panose="020B0604020202020204" pitchFamily="34" charset="0"/>
              </a:rPr>
              <a:t>Breast cancer showed more </a:t>
            </a:r>
            <a:r>
              <a:rPr lang="en-GB" b="1" noProof="0" err="1">
                <a:latin typeface="Arial" panose="020B0604020202020204" pitchFamily="34" charset="0"/>
              </a:rPr>
              <a:t>unstaged</a:t>
            </a:r>
            <a:r>
              <a:rPr lang="en-GB" noProof="0">
                <a:latin typeface="Arial" panose="020B0604020202020204" pitchFamily="34" charset="0"/>
              </a:rPr>
              <a:t> cancers rather than a simple stage IV pattern</a:t>
            </a:r>
          </a:p>
          <a:p>
            <a:pPr marL="742950" lvl="1" indent="-285750" eaLnBrk="0" fontAlgn="base" hangingPunct="0">
              <a:spcBef>
                <a:spcPct val="0"/>
              </a:spcBef>
              <a:spcAft>
                <a:spcPct val="0"/>
              </a:spcAft>
              <a:buFont typeface="Arial" panose="020B0604020202020204" pitchFamily="34" charset="0"/>
              <a:buChar char="•"/>
            </a:pPr>
            <a:r>
              <a:rPr lang="en-GB" noProof="0">
                <a:latin typeface="Arial" panose="020B0604020202020204" pitchFamily="34" charset="0"/>
              </a:rPr>
              <a:t>Indicating metastatic, cancer of unknown primary, or inequity in diagnostic work-up</a:t>
            </a:r>
          </a:p>
        </p:txBody>
      </p:sp>
    </p:spTree>
    <p:extLst>
      <p:ext uri="{BB962C8B-B14F-4D97-AF65-F5344CB8AC3E}">
        <p14:creationId xmlns:p14="http://schemas.microsoft.com/office/powerpoint/2010/main" val="347408199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3053C-A7C0-1506-E316-C74967C0463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1CD305D-6DAF-331F-EE83-EF635A3409BA}"/>
              </a:ext>
            </a:extLst>
          </p:cNvPr>
          <p:cNvSpPr>
            <a:spLocks noGrp="1"/>
          </p:cNvSpPr>
          <p:nvPr>
            <p:ph type="ctrTitle"/>
          </p:nvPr>
        </p:nvSpPr>
        <p:spPr>
          <a:xfrm>
            <a:off x="676655" y="494452"/>
            <a:ext cx="8595361" cy="550577"/>
          </a:xfrm>
        </p:spPr>
        <p:txBody>
          <a:bodyPr vert="horz" lIns="91440" tIns="45720" rIns="91440" bIns="45720" rtlCol="0" anchor="ctr">
            <a:normAutofit/>
          </a:bodyPr>
          <a:lstStyle/>
          <a:p>
            <a:r>
              <a:rPr lang="en-GB" noProof="0"/>
              <a:t>Service-level implications</a:t>
            </a:r>
          </a:p>
        </p:txBody>
      </p:sp>
      <p:sp>
        <p:nvSpPr>
          <p:cNvPr id="9" name="Text Placeholder 2">
            <a:extLst>
              <a:ext uri="{FF2B5EF4-FFF2-40B4-BE49-F238E27FC236}">
                <a16:creationId xmlns:a16="http://schemas.microsoft.com/office/drawing/2014/main" id="{C68AFEB4-2D03-38A0-97C8-4ABF907A2C6C}"/>
              </a:ext>
            </a:extLst>
          </p:cNvPr>
          <p:cNvSpPr txBox="1">
            <a:spLocks noGrp="1"/>
          </p:cNvSpPr>
          <p:nvPr>
            <p:ph type="body" sz="quarter" idx="13"/>
          </p:nvPr>
        </p:nvSpPr>
        <p:spPr>
          <a:xfrm>
            <a:off x="6371862" y="6490386"/>
            <a:ext cx="5687633" cy="217143"/>
          </a:xfr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pic>
        <p:nvPicPr>
          <p:cNvPr id="5" name="Picture 4">
            <a:extLst>
              <a:ext uri="{FF2B5EF4-FFF2-40B4-BE49-F238E27FC236}">
                <a16:creationId xmlns:a16="http://schemas.microsoft.com/office/drawing/2014/main" id="{19CA536B-FE0F-F1B0-B483-C0740DEE4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29" y="1391920"/>
            <a:ext cx="5687633" cy="5098465"/>
          </a:xfrm>
          <a:prstGeom prst="rect">
            <a:avLst/>
          </a:prstGeom>
          <a:noFill/>
        </p:spPr>
      </p:pic>
      <p:sp>
        <p:nvSpPr>
          <p:cNvPr id="4" name="Rectangle 1">
            <a:extLst>
              <a:ext uri="{FF2B5EF4-FFF2-40B4-BE49-F238E27FC236}">
                <a16:creationId xmlns:a16="http://schemas.microsoft.com/office/drawing/2014/main" id="{9D430247-1D70-360E-59E4-B03B7EBA84A7}"/>
              </a:ext>
            </a:extLst>
          </p:cNvPr>
          <p:cNvSpPr>
            <a:spLocks noChangeArrowheads="1"/>
          </p:cNvSpPr>
          <p:nvPr/>
        </p:nvSpPr>
        <p:spPr bwMode="auto">
          <a:xfrm>
            <a:off x="7460212" y="2277488"/>
            <a:ext cx="3017286" cy="40860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92500" lnSpcReduction="10000"/>
          </a:bodyPr>
          <a:lstStyle/>
          <a:p>
            <a:pPr marR="0" algn="ctr" fontAlgn="base">
              <a:lnSpc>
                <a:spcPct val="90000"/>
              </a:lnSpc>
              <a:spcBef>
                <a:spcPts val="1000"/>
              </a:spcBef>
              <a:spcAft>
                <a:spcPct val="0"/>
              </a:spcAft>
              <a:buClrTx/>
              <a:buSzTx/>
              <a:tabLst/>
            </a:pPr>
            <a:r>
              <a:rPr lang="en-GB" sz="2400" kern="1200" noProof="0">
                <a:solidFill>
                  <a:srgbClr val="25384A"/>
                </a:solidFill>
                <a:latin typeface="Gotham" panose="02000604030000020004" pitchFamily="2" charset="0"/>
                <a:ea typeface="+mn-ea"/>
                <a:cs typeface="+mn-cs"/>
              </a:rPr>
              <a:t>Record and use reasonable adjustments</a:t>
            </a:r>
          </a:p>
          <a:p>
            <a:pPr marR="0" algn="ctr" fontAlgn="base">
              <a:lnSpc>
                <a:spcPct val="90000"/>
              </a:lnSpc>
              <a:spcBef>
                <a:spcPts val="1000"/>
              </a:spcBef>
              <a:spcAft>
                <a:spcPct val="0"/>
              </a:spcAft>
              <a:buClrTx/>
              <a:buSzTx/>
              <a:tabLst/>
            </a:pPr>
            <a:r>
              <a:rPr lang="en-GB" sz="2400" kern="1200" noProof="0">
                <a:solidFill>
                  <a:srgbClr val="25384A"/>
                </a:solidFill>
                <a:latin typeface="Gotham" panose="02000604030000020004" pitchFamily="2" charset="0"/>
                <a:ea typeface="+mn-ea"/>
                <a:cs typeface="+mn-cs"/>
              </a:rPr>
              <a:t>Provide accessible information </a:t>
            </a:r>
          </a:p>
          <a:p>
            <a:pPr marR="0" algn="ctr" fontAlgn="base">
              <a:lnSpc>
                <a:spcPct val="90000"/>
              </a:lnSpc>
              <a:spcBef>
                <a:spcPts val="1000"/>
              </a:spcBef>
              <a:spcAft>
                <a:spcPct val="0"/>
              </a:spcAft>
              <a:buClrTx/>
              <a:buSzTx/>
              <a:tabLst/>
            </a:pPr>
            <a:r>
              <a:rPr lang="en-GB" sz="2400" kern="1200" noProof="0">
                <a:solidFill>
                  <a:srgbClr val="25384A"/>
                </a:solidFill>
                <a:latin typeface="Gotham" panose="02000604030000020004" pitchFamily="2" charset="0"/>
                <a:ea typeface="+mn-ea"/>
                <a:cs typeface="+mn-cs"/>
              </a:rPr>
              <a:t>Improve co-ordination across services</a:t>
            </a:r>
          </a:p>
          <a:p>
            <a:pPr marR="0" algn="ctr" fontAlgn="base">
              <a:lnSpc>
                <a:spcPct val="90000"/>
              </a:lnSpc>
              <a:spcBef>
                <a:spcPts val="1000"/>
              </a:spcBef>
              <a:spcAft>
                <a:spcPct val="0"/>
              </a:spcAft>
              <a:buClrTx/>
              <a:buSzTx/>
              <a:tabLst/>
            </a:pPr>
            <a:r>
              <a:rPr lang="en-GB" sz="2400" kern="1200" noProof="0">
                <a:solidFill>
                  <a:srgbClr val="25384A"/>
                </a:solidFill>
                <a:latin typeface="Gotham" panose="02000604030000020004" pitchFamily="2" charset="0"/>
                <a:ea typeface="+mn-ea"/>
                <a:cs typeface="+mn-cs"/>
              </a:rPr>
              <a:t>Anticipate support needs through diagnostics &amp; treatment</a:t>
            </a:r>
          </a:p>
          <a:p>
            <a:pPr marR="0" algn="ctr" fontAlgn="base">
              <a:lnSpc>
                <a:spcPct val="90000"/>
              </a:lnSpc>
              <a:spcBef>
                <a:spcPts val="1000"/>
              </a:spcBef>
              <a:spcAft>
                <a:spcPct val="0"/>
              </a:spcAft>
              <a:buClrTx/>
              <a:buSzTx/>
              <a:tabLst/>
            </a:pPr>
            <a:r>
              <a:rPr lang="en-GB" sz="2400" kern="1200" noProof="0">
                <a:solidFill>
                  <a:srgbClr val="25384A"/>
                </a:solidFill>
                <a:latin typeface="Gotham" panose="02000604030000020004" pitchFamily="2" charset="0"/>
                <a:ea typeface="+mn-ea"/>
                <a:cs typeface="+mn-cs"/>
              </a:rPr>
              <a:t>Recognise and reduce reliance on exceptional advocacy</a:t>
            </a:r>
          </a:p>
          <a:p>
            <a:pPr marR="0" algn="ctr" fontAlgn="base">
              <a:lnSpc>
                <a:spcPct val="90000"/>
              </a:lnSpc>
              <a:spcBef>
                <a:spcPts val="1000"/>
              </a:spcBef>
              <a:spcAft>
                <a:spcPct val="0"/>
              </a:spcAft>
              <a:buClrTx/>
              <a:buSzTx/>
              <a:tabLst/>
            </a:pPr>
            <a:endParaRPr lang="en-GB" sz="1500" kern="1200" noProof="0">
              <a:solidFill>
                <a:srgbClr val="25384A"/>
              </a:solidFill>
              <a:latin typeface="Gotham" panose="02000604030000020004" pitchFamily="2" charset="0"/>
              <a:ea typeface="+mn-ea"/>
              <a:cs typeface="+mn-cs"/>
            </a:endParaRPr>
          </a:p>
        </p:txBody>
      </p:sp>
      <p:sp>
        <p:nvSpPr>
          <p:cNvPr id="3" name="TextBox 2">
            <a:extLst>
              <a:ext uri="{FF2B5EF4-FFF2-40B4-BE49-F238E27FC236}">
                <a16:creationId xmlns:a16="http://schemas.microsoft.com/office/drawing/2014/main" id="{5BB3BC86-A65D-25E2-B8D8-C6F0B66B01B0}"/>
              </a:ext>
            </a:extLst>
          </p:cNvPr>
          <p:cNvSpPr txBox="1"/>
          <p:nvPr/>
        </p:nvSpPr>
        <p:spPr>
          <a:xfrm>
            <a:off x="7117312" y="1391921"/>
            <a:ext cx="3703087" cy="1079054"/>
          </a:xfrm>
          <a:prstGeom prst="rect">
            <a:avLst/>
          </a:prstGeom>
        </p:spPr>
        <p:txBody>
          <a:bodyPr vert="horz" lIns="91440" tIns="45720" rIns="91440" bIns="45720" rtlCol="0">
            <a:noAutofit/>
          </a:bodyPr>
          <a:lstStyle/>
          <a:p>
            <a:pPr algn="ctr">
              <a:lnSpc>
                <a:spcPct val="90000"/>
              </a:lnSpc>
              <a:spcBef>
                <a:spcPts val="1000"/>
              </a:spcBef>
            </a:pPr>
            <a:r>
              <a:rPr lang="en-GB" sz="2000" b="1" noProof="0">
                <a:solidFill>
                  <a:srgbClr val="25384A"/>
                </a:solidFill>
                <a:latin typeface="Gotham" panose="02000604030000020004" pitchFamily="2" charset="0"/>
              </a:rPr>
              <a:t>Improving pathways for people with a learning disability </a:t>
            </a:r>
          </a:p>
        </p:txBody>
      </p:sp>
    </p:spTree>
    <p:extLst>
      <p:ext uri="{BB962C8B-B14F-4D97-AF65-F5344CB8AC3E}">
        <p14:creationId xmlns:p14="http://schemas.microsoft.com/office/powerpoint/2010/main" val="167317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1F51D-64AB-761B-7786-156B44BB368B}"/>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2B424A01-5AD1-D334-E552-81D85CEA92DF}"/>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2" name="Rectangle 1">
            <a:extLst>
              <a:ext uri="{FF2B5EF4-FFF2-40B4-BE49-F238E27FC236}">
                <a16:creationId xmlns:a16="http://schemas.microsoft.com/office/drawing/2014/main" id="{CC299061-DBDF-F1D9-9416-F8830F7FE018}"/>
              </a:ext>
            </a:extLst>
          </p:cNvPr>
          <p:cNvSpPr>
            <a:spLocks noChangeArrowheads="1"/>
          </p:cNvSpPr>
          <p:nvPr/>
        </p:nvSpPr>
        <p:spPr bwMode="auto">
          <a:xfrm>
            <a:off x="1246065" y="824173"/>
            <a:ext cx="921864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GB" sz="2600" b="0" i="1" u="none" strike="noStrike" cap="none" normalizeH="0" baseline="0" noProof="0">
                <a:ln>
                  <a:noFill/>
                </a:ln>
                <a:solidFill>
                  <a:schemeClr val="tx1"/>
                </a:solidFill>
                <a:effectLst/>
              </a:rPr>
              <a:t>Thank you for listening!</a:t>
            </a:r>
          </a:p>
          <a:p>
            <a:pPr marL="0" marR="0" lvl="0" indent="0" algn="l" defTabSz="914400" rtl="0" eaLnBrk="0" fontAlgn="base" latinLnBrk="0" hangingPunct="0">
              <a:lnSpc>
                <a:spcPct val="100000"/>
              </a:lnSpc>
              <a:spcBef>
                <a:spcPct val="0"/>
              </a:spcBef>
              <a:spcAft>
                <a:spcPct val="0"/>
              </a:spcAft>
              <a:buClrTx/>
              <a:buSzTx/>
              <a:tabLst/>
            </a:pPr>
            <a:endParaRPr lang="en-GB" sz="2600" i="1" noProof="0"/>
          </a:p>
        </p:txBody>
      </p:sp>
      <p:sp>
        <p:nvSpPr>
          <p:cNvPr id="3" name="TextBox 2">
            <a:extLst>
              <a:ext uri="{FF2B5EF4-FFF2-40B4-BE49-F238E27FC236}">
                <a16:creationId xmlns:a16="http://schemas.microsoft.com/office/drawing/2014/main" id="{BFB1D854-6944-52ED-319F-BC7C51D720EC}"/>
              </a:ext>
            </a:extLst>
          </p:cNvPr>
          <p:cNvSpPr txBox="1"/>
          <p:nvPr/>
        </p:nvSpPr>
        <p:spPr>
          <a:xfrm>
            <a:off x="3335601" y="3140727"/>
            <a:ext cx="5039575" cy="3631763"/>
          </a:xfrm>
          <a:prstGeom prst="rect">
            <a:avLst/>
          </a:prstGeom>
          <a:noFill/>
        </p:spPr>
        <p:txBody>
          <a:bodyPr wrap="square" rtlCol="0">
            <a:spAutoFit/>
          </a:bodyPr>
          <a:lstStyle/>
          <a:p>
            <a:pPr algn="ctr"/>
            <a:r>
              <a:rPr lang="en-GB" sz="2400" u="sng" noProof="0"/>
              <a:t>Acknowledgements</a:t>
            </a:r>
          </a:p>
          <a:p>
            <a:pPr algn="ctr"/>
            <a:endParaRPr lang="en-GB" sz="2400" noProof="0"/>
          </a:p>
          <a:p>
            <a:pPr algn="ctr"/>
            <a:r>
              <a:rPr lang="en-GB" sz="2400" noProof="0"/>
              <a:t>Participants &amp; PPIE </a:t>
            </a:r>
          </a:p>
          <a:p>
            <a:pPr algn="ctr"/>
            <a:endParaRPr lang="en-GB" sz="2400" noProof="0"/>
          </a:p>
          <a:p>
            <a:pPr algn="ctr"/>
            <a:r>
              <a:rPr lang="en-GB" sz="2400" noProof="0"/>
              <a:t>Dr Robert Kerrison</a:t>
            </a:r>
            <a:endParaRPr lang="en-GB" sz="2400" u="sng" noProof="0"/>
          </a:p>
          <a:p>
            <a:pPr algn="ctr"/>
            <a:r>
              <a:rPr lang="en-GB" sz="2400" noProof="0"/>
              <a:t>Dr Anna Cox</a:t>
            </a:r>
          </a:p>
          <a:p>
            <a:pPr algn="ctr"/>
            <a:r>
              <a:rPr lang="en-GB" sz="2400" noProof="0"/>
              <a:t>Professor Katriina Whitaker</a:t>
            </a:r>
          </a:p>
          <a:p>
            <a:pPr algn="ctr"/>
            <a:endParaRPr lang="en-GB" sz="2400" noProof="0"/>
          </a:p>
          <a:p>
            <a:pPr algn="ctr"/>
            <a:r>
              <a:rPr lang="en-GB" sz="2000" noProof="0"/>
              <a:t>Clinical Supervision: Dr Emily McBride </a:t>
            </a:r>
          </a:p>
          <a:p>
            <a:endParaRPr lang="en-GB" noProof="0"/>
          </a:p>
        </p:txBody>
      </p:sp>
      <p:grpSp>
        <p:nvGrpSpPr>
          <p:cNvPr id="7" name="Group 6">
            <a:extLst>
              <a:ext uri="{FF2B5EF4-FFF2-40B4-BE49-F238E27FC236}">
                <a16:creationId xmlns:a16="http://schemas.microsoft.com/office/drawing/2014/main" id="{46081B94-9437-1861-145C-F6EBD413EAD9}"/>
              </a:ext>
            </a:extLst>
          </p:cNvPr>
          <p:cNvGrpSpPr/>
          <p:nvPr/>
        </p:nvGrpSpPr>
        <p:grpSpPr>
          <a:xfrm>
            <a:off x="2437888" y="1716725"/>
            <a:ext cx="5036529" cy="584139"/>
            <a:chOff x="4075387" y="6401197"/>
            <a:chExt cx="4743693" cy="432672"/>
          </a:xfrm>
        </p:grpSpPr>
        <p:pic>
          <p:nvPicPr>
            <p:cNvPr id="8" name="Picture 7" descr="A blue and white square with a white envelope&#10;&#10;AI-generated content may be incorrect.">
              <a:extLst>
                <a:ext uri="{FF2B5EF4-FFF2-40B4-BE49-F238E27FC236}">
                  <a16:creationId xmlns:a16="http://schemas.microsoft.com/office/drawing/2014/main" id="{6722BB5C-4950-87A1-FA14-FB9FE6E17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078" y="6401197"/>
              <a:ext cx="401002" cy="401002"/>
            </a:xfrm>
            <a:prstGeom prst="rect">
              <a:avLst/>
            </a:prstGeom>
          </p:spPr>
        </p:pic>
        <p:pic>
          <p:nvPicPr>
            <p:cNvPr id="11" name="Picture 10" descr="A blue square with white letters and a dot in the middle&#10;&#10;AI-generated content may be incorrect.">
              <a:extLst>
                <a:ext uri="{FF2B5EF4-FFF2-40B4-BE49-F238E27FC236}">
                  <a16:creationId xmlns:a16="http://schemas.microsoft.com/office/drawing/2014/main" id="{D7417041-E5DC-E886-EDCC-4AE048DCE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983" y="6401197"/>
              <a:ext cx="401002" cy="401002"/>
            </a:xfrm>
            <a:prstGeom prst="rect">
              <a:avLst/>
            </a:prstGeom>
          </p:spPr>
        </p:pic>
        <p:pic>
          <p:nvPicPr>
            <p:cNvPr id="12" name="Picture 11" descr="A white x on a black background&#10;&#10;AI-generated content may be incorrect.">
              <a:extLst>
                <a:ext uri="{FF2B5EF4-FFF2-40B4-BE49-F238E27FC236}">
                  <a16:creationId xmlns:a16="http://schemas.microsoft.com/office/drawing/2014/main" id="{0DA78CE9-50E8-19C7-EC32-CECDAE167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4075387" y="6432867"/>
              <a:ext cx="401002" cy="401002"/>
            </a:xfrm>
            <a:prstGeom prst="rect">
              <a:avLst/>
            </a:prstGeom>
          </p:spPr>
        </p:pic>
        <p:sp>
          <p:nvSpPr>
            <p:cNvPr id="13" name="TextBox 12">
              <a:extLst>
                <a:ext uri="{FF2B5EF4-FFF2-40B4-BE49-F238E27FC236}">
                  <a16:creationId xmlns:a16="http://schemas.microsoft.com/office/drawing/2014/main" id="{2465E862-9AB7-DDF6-DEC7-281D1087D25C}"/>
                </a:ext>
              </a:extLst>
            </p:cNvPr>
            <p:cNvSpPr txBox="1"/>
            <p:nvPr/>
          </p:nvSpPr>
          <p:spPr>
            <a:xfrm>
              <a:off x="4396854" y="6432867"/>
              <a:ext cx="1927746" cy="369332"/>
            </a:xfrm>
            <a:prstGeom prst="rect">
              <a:avLst/>
            </a:prstGeom>
            <a:noFill/>
          </p:spPr>
          <p:txBody>
            <a:bodyPr wrap="square" rtlCol="0">
              <a:spAutoFit/>
            </a:bodyPr>
            <a:lstStyle/>
            <a:p>
              <a:r>
                <a:rPr lang="en-GB" b="1" noProof="0"/>
                <a:t>@NatalieMariaNg</a:t>
              </a:r>
            </a:p>
          </p:txBody>
        </p:sp>
        <p:sp>
          <p:nvSpPr>
            <p:cNvPr id="14" name="TextBox 13">
              <a:extLst>
                <a:ext uri="{FF2B5EF4-FFF2-40B4-BE49-F238E27FC236}">
                  <a16:creationId xmlns:a16="http://schemas.microsoft.com/office/drawing/2014/main" id="{AEA03785-870A-B7C6-A002-C4A8FBC7B834}"/>
                </a:ext>
              </a:extLst>
            </p:cNvPr>
            <p:cNvSpPr txBox="1"/>
            <p:nvPr/>
          </p:nvSpPr>
          <p:spPr>
            <a:xfrm>
              <a:off x="6885101" y="6432867"/>
              <a:ext cx="1618819" cy="369332"/>
            </a:xfrm>
            <a:prstGeom prst="rect">
              <a:avLst/>
            </a:prstGeom>
            <a:noFill/>
          </p:spPr>
          <p:txBody>
            <a:bodyPr wrap="square" rtlCol="0">
              <a:spAutoFit/>
            </a:bodyPr>
            <a:lstStyle/>
            <a:p>
              <a:r>
                <a:rPr lang="en-GB" b="1" noProof="0"/>
                <a:t>Natalie-gil19</a:t>
              </a:r>
            </a:p>
          </p:txBody>
        </p:sp>
      </p:grpSp>
      <p:sp>
        <p:nvSpPr>
          <p:cNvPr id="16" name="TextBox 15">
            <a:extLst>
              <a:ext uri="{FF2B5EF4-FFF2-40B4-BE49-F238E27FC236}">
                <a16:creationId xmlns:a16="http://schemas.microsoft.com/office/drawing/2014/main" id="{BDD30941-9A9D-D68D-F5E0-4E0365890C90}"/>
              </a:ext>
            </a:extLst>
          </p:cNvPr>
          <p:cNvSpPr txBox="1"/>
          <p:nvPr/>
        </p:nvSpPr>
        <p:spPr>
          <a:xfrm>
            <a:off x="7261538" y="1759482"/>
            <a:ext cx="2950566" cy="36774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GB" sz="1800" b="0" i="1" u="none" strike="noStrike" cap="none" normalizeH="0" baseline="0" noProof="0">
                <a:ln>
                  <a:noFill/>
                </a:ln>
                <a:solidFill>
                  <a:schemeClr val="tx1"/>
                </a:solidFill>
                <a:effectLst/>
                <a:hlinkClick r:id="rId6"/>
              </a:rPr>
              <a:t>n.gil@surrey.ac.uk</a:t>
            </a:r>
            <a:endParaRPr kumimoji="0" lang="en-GB" sz="1800" b="0" i="1" u="none" strike="noStrike" cap="none" normalizeH="0" baseline="0" noProof="0">
              <a:ln>
                <a:noFill/>
              </a:ln>
              <a:solidFill>
                <a:schemeClr val="tx1"/>
              </a:solidFill>
              <a:effectLst/>
            </a:endParaRPr>
          </a:p>
        </p:txBody>
      </p:sp>
    </p:spTree>
    <p:extLst>
      <p:ext uri="{BB962C8B-B14F-4D97-AF65-F5344CB8AC3E}">
        <p14:creationId xmlns:p14="http://schemas.microsoft.com/office/powerpoint/2010/main" val="74951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927C4-18EF-2148-5326-0C372B8F331B}"/>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7F47DE44-B6AF-7940-53B3-AEC5CB20B58F}"/>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2" name="Rectangle 1">
            <a:extLst>
              <a:ext uri="{FF2B5EF4-FFF2-40B4-BE49-F238E27FC236}">
                <a16:creationId xmlns:a16="http://schemas.microsoft.com/office/drawing/2014/main" id="{9CCE06D0-871A-2047-8C43-F4A9A0252270}"/>
              </a:ext>
            </a:extLst>
          </p:cNvPr>
          <p:cNvSpPr>
            <a:spLocks noChangeArrowheads="1"/>
          </p:cNvSpPr>
          <p:nvPr/>
        </p:nvSpPr>
        <p:spPr bwMode="auto">
          <a:xfrm>
            <a:off x="528508" y="1631910"/>
            <a:ext cx="921864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GB" sz="2600" i="1" noProof="0"/>
              <a:t>References</a:t>
            </a:r>
          </a:p>
        </p:txBody>
      </p:sp>
      <p:sp>
        <p:nvSpPr>
          <p:cNvPr id="5" name="TextBox 4">
            <a:extLst>
              <a:ext uri="{FF2B5EF4-FFF2-40B4-BE49-F238E27FC236}">
                <a16:creationId xmlns:a16="http://schemas.microsoft.com/office/drawing/2014/main" id="{0DFBE993-22BE-794D-271C-F4C1BADB5D27}"/>
              </a:ext>
            </a:extLst>
          </p:cNvPr>
          <p:cNvSpPr txBox="1"/>
          <p:nvPr/>
        </p:nvSpPr>
        <p:spPr>
          <a:xfrm>
            <a:off x="409435" y="2489949"/>
            <a:ext cx="11373130" cy="1600438"/>
          </a:xfrm>
          <a:prstGeom prst="rect">
            <a:avLst/>
          </a:prstGeom>
          <a:noFill/>
        </p:spPr>
        <p:txBody>
          <a:bodyPr wrap="square">
            <a:spAutoFit/>
          </a:bodyPr>
          <a:lstStyle/>
          <a:p>
            <a:pPr marL="457200" indent="-457200" algn="just">
              <a:spcAft>
                <a:spcPts val="800"/>
              </a:spcAft>
              <a:buFont typeface="+mj-lt"/>
              <a:buAutoNum type="arabicPeriod"/>
            </a:pPr>
            <a:r>
              <a:rPr lang="en-GB" sz="1300" noProof="0">
                <a:effectLst/>
                <a:ea typeface="Times New Roman" panose="02020603050405020304" pitchFamily="18" charset="0"/>
                <a:cs typeface="Times New Roman" panose="02020603050405020304" pitchFamily="18" charset="0"/>
              </a:rPr>
              <a:t>Landes, S.D., J.D. Stevens, and M.A. Turk, </a:t>
            </a:r>
            <a:r>
              <a:rPr lang="en-GB" sz="1300" i="1" noProof="0">
                <a:effectLst/>
                <a:ea typeface="Times New Roman" panose="02020603050405020304" pitchFamily="18" charset="0"/>
                <a:cs typeface="Times New Roman" panose="02020603050405020304" pitchFamily="18" charset="0"/>
              </a:rPr>
              <a:t>Cause of death in adults with intellectual disability in the United States.</a:t>
            </a:r>
            <a:r>
              <a:rPr lang="en-GB" sz="1300" noProof="0">
                <a:effectLst/>
                <a:ea typeface="Times New Roman" panose="02020603050405020304" pitchFamily="18" charset="0"/>
                <a:cs typeface="Times New Roman" panose="02020603050405020304" pitchFamily="18" charset="0"/>
              </a:rPr>
              <a:t> Journal of Intellectual Disability Research, 2021. </a:t>
            </a:r>
            <a:r>
              <a:rPr lang="en-GB" sz="1300" b="1" noProof="0">
                <a:effectLst/>
                <a:ea typeface="Times New Roman" panose="02020603050405020304" pitchFamily="18" charset="0"/>
                <a:cs typeface="Times New Roman" panose="02020603050405020304" pitchFamily="18" charset="0"/>
              </a:rPr>
              <a:t>65</a:t>
            </a:r>
            <a:r>
              <a:rPr lang="en-GB" sz="1300" noProof="0">
                <a:effectLst/>
                <a:ea typeface="Times New Roman" panose="02020603050405020304" pitchFamily="18" charset="0"/>
                <a:cs typeface="Times New Roman" panose="02020603050405020304" pitchFamily="18" charset="0"/>
              </a:rPr>
              <a:t>(1): p. 47-59.</a:t>
            </a:r>
          </a:p>
          <a:p>
            <a:pPr marL="457200" indent="-457200" algn="just">
              <a:spcAft>
                <a:spcPts val="800"/>
              </a:spcAft>
              <a:buFont typeface="+mj-lt"/>
              <a:buAutoNum type="arabicPeriod"/>
            </a:pPr>
            <a:r>
              <a:rPr lang="en-GB" sz="1300" noProof="0"/>
              <a:t>Heslop, P., et al., </a:t>
            </a:r>
            <a:r>
              <a:rPr lang="en-GB" sz="1300" i="1" noProof="0"/>
              <a:t>Cancer in deceased adults with intellectual disabilities: English population-based study using linked data from three sources.</a:t>
            </a:r>
            <a:r>
              <a:rPr lang="en-GB" sz="1300" noProof="0"/>
              <a:t> BMJ open, 2022. </a:t>
            </a:r>
            <a:r>
              <a:rPr lang="en-GB" sz="1300" b="1" noProof="0"/>
              <a:t>12</a:t>
            </a:r>
            <a:r>
              <a:rPr lang="en-GB" sz="1300" noProof="0"/>
              <a:t>(3): p. e056974</a:t>
            </a:r>
          </a:p>
          <a:p>
            <a:pPr marL="457200" indent="-457200" algn="just">
              <a:spcAft>
                <a:spcPts val="800"/>
              </a:spcAft>
              <a:buFont typeface="+mj-lt"/>
              <a:buAutoNum type="arabicPeriod"/>
            </a:pPr>
            <a:r>
              <a:rPr lang="en-GB" sz="1300" err="1"/>
              <a:t>Shemtob</a:t>
            </a:r>
            <a:r>
              <a:rPr lang="en-GB" sz="1300"/>
              <a:t>, L., Ramanathan, R., &amp; Courtenay, K. </a:t>
            </a:r>
            <a:r>
              <a:rPr lang="en-GB" sz="1300" i="1"/>
              <a:t>Learning disability registers: known unknowns and unknown unknowns. </a:t>
            </a:r>
            <a:r>
              <a:rPr lang="en-GB" sz="1300"/>
              <a:t>BJGP, 2021. </a:t>
            </a:r>
            <a:r>
              <a:rPr lang="en-GB" sz="1300" b="1"/>
              <a:t>71</a:t>
            </a:r>
            <a:r>
              <a:rPr lang="en-GB" sz="1300"/>
              <a:t>(705): 153-154. </a:t>
            </a:r>
            <a:endParaRPr lang="en-GB" sz="1300" noProof="0"/>
          </a:p>
          <a:p>
            <a:pPr algn="just">
              <a:spcAft>
                <a:spcPts val="800"/>
              </a:spcAft>
            </a:pPr>
            <a:endParaRPr lang="en-GB" sz="1300" noProof="0"/>
          </a:p>
        </p:txBody>
      </p:sp>
    </p:spTree>
    <p:extLst>
      <p:ext uri="{BB962C8B-B14F-4D97-AF65-F5344CB8AC3E}">
        <p14:creationId xmlns:p14="http://schemas.microsoft.com/office/powerpoint/2010/main" val="961986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65AF9-EA72-A426-32F9-6DC81F76990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F136F22-791F-E844-B9F9-649552A93887}"/>
              </a:ext>
            </a:extLst>
          </p:cNvPr>
          <p:cNvSpPr>
            <a:spLocks noGrp="1"/>
          </p:cNvSpPr>
          <p:nvPr>
            <p:ph type="ctrTitle"/>
          </p:nvPr>
        </p:nvSpPr>
        <p:spPr>
          <a:xfrm>
            <a:off x="676655" y="860212"/>
            <a:ext cx="9347200" cy="542893"/>
          </a:xfrm>
        </p:spPr>
        <p:txBody>
          <a:bodyPr/>
          <a:lstStyle/>
          <a:p>
            <a:r>
              <a:rPr lang="en-GB" sz="3000" noProof="0"/>
              <a:t>What do we mean by learning disability?</a:t>
            </a:r>
          </a:p>
        </p:txBody>
      </p:sp>
      <p:sp>
        <p:nvSpPr>
          <p:cNvPr id="9" name="Text Placeholder 2">
            <a:extLst>
              <a:ext uri="{FF2B5EF4-FFF2-40B4-BE49-F238E27FC236}">
                <a16:creationId xmlns:a16="http://schemas.microsoft.com/office/drawing/2014/main" id="{9051B128-3238-929F-C6EB-3863D8DB6A83}"/>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2" name="TextBox 1">
            <a:extLst>
              <a:ext uri="{FF2B5EF4-FFF2-40B4-BE49-F238E27FC236}">
                <a16:creationId xmlns:a16="http://schemas.microsoft.com/office/drawing/2014/main" id="{C4D289C7-8939-FC36-F244-A0F670CFF164}"/>
              </a:ext>
            </a:extLst>
          </p:cNvPr>
          <p:cNvSpPr txBox="1"/>
          <p:nvPr/>
        </p:nvSpPr>
        <p:spPr>
          <a:xfrm>
            <a:off x="676654" y="1884258"/>
            <a:ext cx="7878065" cy="461665"/>
          </a:xfrm>
          <a:prstGeom prst="rect">
            <a:avLst/>
          </a:prstGeom>
          <a:noFill/>
        </p:spPr>
        <p:txBody>
          <a:bodyPr wrap="square" rtlCol="0">
            <a:spAutoFit/>
          </a:bodyPr>
          <a:lstStyle/>
          <a:p>
            <a:r>
              <a:rPr lang="en-GB" sz="2400" b="1" noProof="0"/>
              <a:t>A heterogeneous population with different support needs</a:t>
            </a:r>
          </a:p>
        </p:txBody>
      </p:sp>
      <p:sp>
        <p:nvSpPr>
          <p:cNvPr id="5" name="TextBox 4">
            <a:extLst>
              <a:ext uri="{FF2B5EF4-FFF2-40B4-BE49-F238E27FC236}">
                <a16:creationId xmlns:a16="http://schemas.microsoft.com/office/drawing/2014/main" id="{280094F3-FFCF-E5A3-1C9D-CDFC7435FDCF}"/>
              </a:ext>
            </a:extLst>
          </p:cNvPr>
          <p:cNvSpPr txBox="1"/>
          <p:nvPr/>
        </p:nvSpPr>
        <p:spPr>
          <a:xfrm>
            <a:off x="676654" y="2561947"/>
            <a:ext cx="6242306" cy="3600986"/>
          </a:xfrm>
          <a:prstGeom prst="rect">
            <a:avLst/>
          </a:prstGeom>
          <a:noFill/>
        </p:spPr>
        <p:txBody>
          <a:bodyPr wrap="square" rtlCol="0">
            <a:spAutoFit/>
          </a:bodyPr>
          <a:lstStyle/>
          <a:p>
            <a:endParaRPr lang="en-GB" sz="2400" noProof="0"/>
          </a:p>
          <a:p>
            <a:pPr marL="342900" indent="-342900">
              <a:buFont typeface="Arial" panose="020B0604020202020204" pitchFamily="34" charset="0"/>
              <a:buChar char="•"/>
            </a:pPr>
            <a:r>
              <a:rPr lang="en-GB" sz="2400" noProof="0"/>
              <a:t>Lifelong condition affecting intellectual and adaptive functioning </a:t>
            </a:r>
          </a:p>
          <a:p>
            <a:pPr marL="342900" indent="-342900">
              <a:buFont typeface="Arial" panose="020B0604020202020204" pitchFamily="34" charset="0"/>
              <a:buChar char="•"/>
            </a:pPr>
            <a:r>
              <a:rPr lang="en-GB" sz="2400"/>
              <a:t>Onset during the developmental period</a:t>
            </a:r>
            <a:endParaRPr lang="en-GB" sz="2400" noProof="0"/>
          </a:p>
          <a:p>
            <a:pPr marL="342900" indent="-342900">
              <a:buFont typeface="Arial" panose="020B0604020202020204" pitchFamily="34" charset="0"/>
              <a:buChar char="•"/>
            </a:pPr>
            <a:r>
              <a:rPr lang="en-GB" sz="2400" noProof="0"/>
              <a:t>Wide variation in communication, independence and support </a:t>
            </a:r>
          </a:p>
          <a:p>
            <a:pPr marL="342900" indent="-342900">
              <a:buFont typeface="Arial" panose="020B0604020202020204" pitchFamily="34" charset="0"/>
              <a:buChar char="•"/>
            </a:pPr>
            <a:r>
              <a:rPr lang="en-GB" sz="2400" noProof="0"/>
              <a:t>Many people live independently </a:t>
            </a:r>
          </a:p>
          <a:p>
            <a:pPr marL="342900" indent="-342900">
              <a:buFont typeface="Arial" panose="020B0604020202020204" pitchFamily="34" charset="0"/>
              <a:buChar char="•"/>
            </a:pPr>
            <a:r>
              <a:rPr lang="en-GB" sz="2400" noProof="0"/>
              <a:t>Some require high levels of support </a:t>
            </a:r>
          </a:p>
          <a:p>
            <a:r>
              <a:rPr lang="en-GB" sz="3600" noProof="0"/>
              <a:t> </a:t>
            </a:r>
            <a:endParaRPr lang="en-GB" noProof="0"/>
          </a:p>
        </p:txBody>
      </p:sp>
      <p:pic>
        <p:nvPicPr>
          <p:cNvPr id="1026" name="Picture 2">
            <a:extLst>
              <a:ext uri="{FF2B5EF4-FFF2-40B4-BE49-F238E27FC236}">
                <a16:creationId xmlns:a16="http://schemas.microsoft.com/office/drawing/2014/main" id="{9C77DD7D-8FAE-AC72-EF78-D69B1F2EC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1539" y="2129899"/>
            <a:ext cx="57150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5599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D75F3-574D-E322-3904-6E2EE828E0E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B6333A5-7D09-A772-9414-E91FDC86D03D}"/>
              </a:ext>
            </a:extLst>
          </p:cNvPr>
          <p:cNvSpPr>
            <a:spLocks noGrp="1"/>
          </p:cNvSpPr>
          <p:nvPr>
            <p:ph type="ctrTitle"/>
          </p:nvPr>
        </p:nvSpPr>
        <p:spPr>
          <a:xfrm>
            <a:off x="676655" y="860212"/>
            <a:ext cx="9347200" cy="542893"/>
          </a:xfrm>
        </p:spPr>
        <p:txBody>
          <a:bodyPr/>
          <a:lstStyle/>
          <a:p>
            <a:r>
              <a:rPr lang="en-GB" sz="3200"/>
              <a:t>Wider health inequities in people with learning disability</a:t>
            </a:r>
            <a:endParaRPr lang="en-GB" sz="3000" noProof="0"/>
          </a:p>
        </p:txBody>
      </p:sp>
      <p:sp>
        <p:nvSpPr>
          <p:cNvPr id="9" name="Text Placeholder 2">
            <a:extLst>
              <a:ext uri="{FF2B5EF4-FFF2-40B4-BE49-F238E27FC236}">
                <a16:creationId xmlns:a16="http://schemas.microsoft.com/office/drawing/2014/main" id="{4BEADD29-13CA-34B4-410E-594662587EFE}"/>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2" name="TextBox 1">
            <a:extLst>
              <a:ext uri="{FF2B5EF4-FFF2-40B4-BE49-F238E27FC236}">
                <a16:creationId xmlns:a16="http://schemas.microsoft.com/office/drawing/2014/main" id="{57C16196-A136-6AA0-7B21-5E6742A2B808}"/>
              </a:ext>
            </a:extLst>
          </p:cNvPr>
          <p:cNvSpPr txBox="1"/>
          <p:nvPr/>
        </p:nvSpPr>
        <p:spPr>
          <a:xfrm>
            <a:off x="676654" y="1807681"/>
            <a:ext cx="8447026" cy="461665"/>
          </a:xfrm>
          <a:prstGeom prst="rect">
            <a:avLst/>
          </a:prstGeom>
          <a:noFill/>
        </p:spPr>
        <p:txBody>
          <a:bodyPr wrap="square" rtlCol="0">
            <a:spAutoFit/>
          </a:bodyPr>
          <a:lstStyle/>
          <a:p>
            <a:r>
              <a:rPr lang="en-GB" sz="2400" b="1" err="1"/>
              <a:t>LeDeR</a:t>
            </a:r>
            <a:r>
              <a:rPr lang="en-GB" sz="2400" b="1"/>
              <a:t> reviews consistently highlight missed opportunities in care</a:t>
            </a:r>
            <a:endParaRPr lang="en-GB" sz="2400" b="1" noProof="0"/>
          </a:p>
        </p:txBody>
      </p:sp>
      <p:sp>
        <p:nvSpPr>
          <p:cNvPr id="5" name="TextBox 4">
            <a:extLst>
              <a:ext uri="{FF2B5EF4-FFF2-40B4-BE49-F238E27FC236}">
                <a16:creationId xmlns:a16="http://schemas.microsoft.com/office/drawing/2014/main" id="{C4780145-B745-9349-D657-62D6F20EDFD4}"/>
              </a:ext>
            </a:extLst>
          </p:cNvPr>
          <p:cNvSpPr txBox="1"/>
          <p:nvPr/>
        </p:nvSpPr>
        <p:spPr>
          <a:xfrm>
            <a:off x="676654" y="2189410"/>
            <a:ext cx="7502146" cy="3785652"/>
          </a:xfrm>
          <a:prstGeom prst="rect">
            <a:avLst/>
          </a:prstGeom>
          <a:noFill/>
        </p:spPr>
        <p:txBody>
          <a:bodyPr wrap="square" rtlCol="0">
            <a:spAutoFit/>
          </a:bodyPr>
          <a:lstStyle/>
          <a:p>
            <a:endParaRPr lang="en-GB" sz="2400" noProof="0"/>
          </a:p>
          <a:p>
            <a:pPr marL="342900" indent="-342900">
              <a:lnSpc>
                <a:spcPct val="150000"/>
              </a:lnSpc>
              <a:buFont typeface="Arial" panose="020B0604020202020204" pitchFamily="34" charset="0"/>
              <a:buChar char="•"/>
            </a:pPr>
            <a:r>
              <a:rPr lang="en-GB" sz="2400" noProof="0"/>
              <a:t>Median age of death ~20 years lower</a:t>
            </a:r>
          </a:p>
          <a:p>
            <a:pPr marL="342900" indent="-342900">
              <a:lnSpc>
                <a:spcPct val="150000"/>
              </a:lnSpc>
              <a:buFont typeface="Arial" panose="020B0604020202020204" pitchFamily="34" charset="0"/>
              <a:buChar char="•"/>
            </a:pPr>
            <a:r>
              <a:rPr lang="en-GB" sz="2400"/>
              <a:t>Higher proportion of potentially avoidable deaths </a:t>
            </a:r>
            <a:endParaRPr lang="en-GB" sz="2400" noProof="0"/>
          </a:p>
          <a:p>
            <a:pPr marL="342900" indent="-342900">
              <a:lnSpc>
                <a:spcPct val="150000"/>
              </a:lnSpc>
              <a:buFont typeface="Arial" panose="020B0604020202020204" pitchFamily="34" charset="0"/>
              <a:buChar char="•"/>
            </a:pPr>
            <a:r>
              <a:rPr lang="en-GB" sz="2400"/>
              <a:t>Inequities are systemic rather than condition-specific</a:t>
            </a:r>
            <a:endParaRPr lang="en-GB" sz="2400" noProof="0"/>
          </a:p>
          <a:p>
            <a:pPr marL="342900" indent="-342900">
              <a:lnSpc>
                <a:spcPct val="150000"/>
              </a:lnSpc>
              <a:buFont typeface="Arial" panose="020B0604020202020204" pitchFamily="34" charset="0"/>
              <a:buChar char="•"/>
            </a:pPr>
            <a:r>
              <a:rPr lang="en-GB" sz="2400"/>
              <a:t>O</a:t>
            </a:r>
            <a:r>
              <a:rPr lang="en-GB" sz="2400" noProof="0" err="1"/>
              <a:t>ften</a:t>
            </a:r>
            <a:r>
              <a:rPr lang="en-GB" sz="2400" noProof="0"/>
              <a:t> arise from the interaction between impairment and inaccessible systems</a:t>
            </a:r>
          </a:p>
          <a:p>
            <a:r>
              <a:rPr lang="en-GB" sz="3600" noProof="0"/>
              <a:t> </a:t>
            </a:r>
            <a:endParaRPr lang="en-GB" noProof="0"/>
          </a:p>
        </p:txBody>
      </p:sp>
      <p:sp>
        <p:nvSpPr>
          <p:cNvPr id="6" name="TextBox 5">
            <a:extLst>
              <a:ext uri="{FF2B5EF4-FFF2-40B4-BE49-F238E27FC236}">
                <a16:creationId xmlns:a16="http://schemas.microsoft.com/office/drawing/2014/main" id="{14078E68-EA95-0F5C-A384-B0546C769287}"/>
              </a:ext>
            </a:extLst>
          </p:cNvPr>
          <p:cNvSpPr txBox="1"/>
          <p:nvPr/>
        </p:nvSpPr>
        <p:spPr>
          <a:xfrm>
            <a:off x="771650" y="5744229"/>
            <a:ext cx="7312153" cy="461665"/>
          </a:xfrm>
          <a:prstGeom prst="rect">
            <a:avLst/>
          </a:prstGeom>
          <a:noFill/>
        </p:spPr>
        <p:txBody>
          <a:bodyPr wrap="square">
            <a:spAutoFit/>
          </a:bodyPr>
          <a:lstStyle/>
          <a:p>
            <a:r>
              <a:rPr lang="en-GB" sz="2400" b="1"/>
              <a:t>Cancer care reflects these broader patterns of inequity</a:t>
            </a:r>
          </a:p>
        </p:txBody>
      </p:sp>
    </p:spTree>
    <p:extLst>
      <p:ext uri="{BB962C8B-B14F-4D97-AF65-F5344CB8AC3E}">
        <p14:creationId xmlns:p14="http://schemas.microsoft.com/office/powerpoint/2010/main" val="2837645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F18D71-1934-B71F-2D85-DB371981FAF7}"/>
              </a:ext>
            </a:extLst>
          </p:cNvPr>
          <p:cNvSpPr>
            <a:spLocks noGrp="1"/>
          </p:cNvSpPr>
          <p:nvPr>
            <p:ph type="ctrTitle"/>
          </p:nvPr>
        </p:nvSpPr>
        <p:spPr>
          <a:xfrm>
            <a:off x="6188981" y="1019464"/>
            <a:ext cx="5687634" cy="853759"/>
          </a:xfrm>
        </p:spPr>
        <p:txBody>
          <a:bodyPr vert="horz" lIns="91440" tIns="45720" rIns="91440" bIns="45720" rtlCol="0" anchor="t">
            <a:normAutofit fontScale="90000"/>
          </a:bodyPr>
          <a:lstStyle/>
          <a:p>
            <a:r>
              <a:rPr lang="en-GB" sz="3000" noProof="0"/>
              <a:t>Inequity in cancer care</a:t>
            </a:r>
          </a:p>
        </p:txBody>
      </p:sp>
      <p:pic>
        <p:nvPicPr>
          <p:cNvPr id="5" name="Picture 4" descr="Scales of justice on blue background">
            <a:extLst>
              <a:ext uri="{FF2B5EF4-FFF2-40B4-BE49-F238E27FC236}">
                <a16:creationId xmlns:a16="http://schemas.microsoft.com/office/drawing/2014/main" id="{30DC5CEF-2CEB-3C7B-5920-20561E829371}"/>
              </a:ext>
            </a:extLst>
          </p:cNvPr>
          <p:cNvPicPr>
            <a:picLocks noChangeAspect="1"/>
          </p:cNvPicPr>
          <p:nvPr/>
        </p:nvPicPr>
        <p:blipFill>
          <a:blip r:embed="rId4">
            <a:extLst>
              <a:ext uri="{28A0092B-C50C-407E-A947-70E740481C1C}">
                <a14:useLocalDpi xmlns:a14="http://schemas.microsoft.com/office/drawing/2010/main" val="0"/>
              </a:ext>
            </a:extLst>
          </a:blip>
          <a:srcRect l="19897" r="20769" b="-1"/>
          <a:stretch>
            <a:fillRect/>
          </a:stretch>
        </p:blipFill>
        <p:spPr>
          <a:xfrm>
            <a:off x="20" y="10"/>
            <a:ext cx="6095980" cy="6857990"/>
          </a:xfrm>
          <a:prstGeom prst="rect">
            <a:avLst/>
          </a:prstGeom>
          <a:noFill/>
        </p:spPr>
      </p:pic>
      <p:sp>
        <p:nvSpPr>
          <p:cNvPr id="9" name="Text Placeholder 2">
            <a:extLst>
              <a:ext uri="{FF2B5EF4-FFF2-40B4-BE49-F238E27FC236}">
                <a16:creationId xmlns:a16="http://schemas.microsoft.com/office/drawing/2014/main" id="{52147D3C-0CDC-6346-8019-B5F95764EE56}"/>
              </a:ext>
            </a:extLst>
          </p:cNvPr>
          <p:cNvSpPr txBox="1">
            <a:spLocks noGrp="1"/>
          </p:cNvSpPr>
          <p:nvPr>
            <p:ph type="body" sz="quarter" idx="13"/>
          </p:nvPr>
        </p:nvSpPr>
        <p:spPr>
          <a:xfrm>
            <a:off x="6371862" y="6490386"/>
            <a:ext cx="5687633" cy="217143"/>
          </a:xfr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6" name="Rectangle 1">
            <a:extLst>
              <a:ext uri="{FF2B5EF4-FFF2-40B4-BE49-F238E27FC236}">
                <a16:creationId xmlns:a16="http://schemas.microsoft.com/office/drawing/2014/main" id="{1062F809-25BA-DAB7-5EE4-7141BF5B749C}"/>
              </a:ext>
            </a:extLst>
          </p:cNvPr>
          <p:cNvSpPr>
            <a:spLocks noChangeArrowheads="1"/>
          </p:cNvSpPr>
          <p:nvPr/>
        </p:nvSpPr>
        <p:spPr bwMode="auto">
          <a:xfrm>
            <a:off x="7079586" y="1967506"/>
            <a:ext cx="4272183" cy="29229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342900" marR="0" indent="-342900" algn="ctr" fontAlgn="base">
              <a:lnSpc>
                <a:spcPct val="90000"/>
              </a:lnSpc>
              <a:spcBef>
                <a:spcPts val="1000"/>
              </a:spcBef>
              <a:spcAft>
                <a:spcPct val="0"/>
              </a:spcAft>
              <a:buClrTx/>
              <a:buSzTx/>
              <a:buFont typeface="Arial" panose="020B0604020202020204" pitchFamily="34" charset="0"/>
              <a:buChar char="•"/>
              <a:tabLst/>
            </a:pPr>
            <a:r>
              <a:rPr kumimoji="0" lang="en-GB" sz="2400" i="0" u="none" strike="noStrike" kern="1200" cap="none" normalizeH="0" baseline="0" noProof="0">
                <a:ln>
                  <a:noFill/>
                </a:ln>
                <a:solidFill>
                  <a:srgbClr val="25384A"/>
                </a:solidFill>
                <a:effectLst/>
                <a:latin typeface="Gotham" panose="02000604030000020004" pitchFamily="2" charset="0"/>
                <a:ea typeface="+mn-ea"/>
                <a:cs typeface="+mn-cs"/>
              </a:rPr>
              <a:t>Cancer = </a:t>
            </a:r>
            <a:r>
              <a:rPr kumimoji="0" lang="en-GB" sz="2400" b="1" i="0" u="none" strike="noStrike" kern="1200" cap="none" normalizeH="0" baseline="0" noProof="0">
                <a:ln>
                  <a:noFill/>
                </a:ln>
                <a:solidFill>
                  <a:srgbClr val="25384A"/>
                </a:solidFill>
                <a:effectLst/>
                <a:latin typeface="Gotham" panose="02000604030000020004" pitchFamily="2" charset="0"/>
                <a:ea typeface="+mn-ea"/>
                <a:cs typeface="+mn-cs"/>
              </a:rPr>
              <a:t>2</a:t>
            </a:r>
            <a:r>
              <a:rPr kumimoji="0" lang="en-GB" sz="2400" b="1" i="0" u="none" strike="noStrike" kern="1200" cap="none" normalizeH="0" baseline="30000" noProof="0">
                <a:ln>
                  <a:noFill/>
                </a:ln>
                <a:solidFill>
                  <a:srgbClr val="25384A"/>
                </a:solidFill>
                <a:effectLst/>
                <a:latin typeface="Gotham" panose="02000604030000020004" pitchFamily="2" charset="0"/>
                <a:ea typeface="+mn-ea"/>
                <a:cs typeface="+mn-cs"/>
              </a:rPr>
              <a:t>nd</a:t>
            </a:r>
            <a:r>
              <a:rPr kumimoji="0" lang="en-GB" sz="2400" b="1" i="0" u="none" strike="noStrike" kern="1200" cap="none" normalizeH="0" baseline="0" noProof="0">
                <a:ln>
                  <a:noFill/>
                </a:ln>
                <a:solidFill>
                  <a:srgbClr val="25384A"/>
                </a:solidFill>
                <a:effectLst/>
                <a:latin typeface="Gotham" panose="02000604030000020004" pitchFamily="2" charset="0"/>
                <a:ea typeface="+mn-ea"/>
                <a:cs typeface="+mn-cs"/>
              </a:rPr>
              <a:t> leading cause of death </a:t>
            </a:r>
            <a:r>
              <a:rPr kumimoji="0" lang="en-GB" sz="2400" b="0" i="0" u="none" strike="noStrike" kern="1200" cap="none" normalizeH="0" baseline="0" noProof="0">
                <a:ln>
                  <a:noFill/>
                </a:ln>
                <a:solidFill>
                  <a:srgbClr val="25384A"/>
                </a:solidFill>
                <a:effectLst/>
                <a:latin typeface="Gotham" panose="02000604030000020004" pitchFamily="2" charset="0"/>
                <a:ea typeface="+mn-ea"/>
                <a:cs typeface="+mn-cs"/>
              </a:rPr>
              <a:t>for adults with </a:t>
            </a:r>
            <a:r>
              <a:rPr lang="en-GB" sz="2400" kern="1200" noProof="0">
                <a:solidFill>
                  <a:srgbClr val="25384A"/>
                </a:solidFill>
                <a:latin typeface="Gotham" panose="02000604030000020004" pitchFamily="2" charset="0"/>
                <a:ea typeface="+mn-ea"/>
                <a:cs typeface="+mn-cs"/>
              </a:rPr>
              <a:t>a Learning</a:t>
            </a:r>
            <a:r>
              <a:rPr kumimoji="0" lang="en-GB" sz="2400" b="0" i="0" u="none" strike="noStrike" kern="1200" cap="none" normalizeH="0" baseline="0" noProof="0">
                <a:ln>
                  <a:noFill/>
                </a:ln>
                <a:solidFill>
                  <a:srgbClr val="25384A"/>
                </a:solidFill>
                <a:effectLst/>
                <a:latin typeface="Gotham" panose="02000604030000020004" pitchFamily="2" charset="0"/>
                <a:ea typeface="+mn-ea"/>
                <a:cs typeface="+mn-cs"/>
              </a:rPr>
              <a:t> Disability</a:t>
            </a:r>
            <a:r>
              <a:rPr kumimoji="0" lang="en-GB" sz="2400" b="0" i="0" u="none" strike="noStrike" kern="1200" cap="none" normalizeH="0" baseline="30000" noProof="0">
                <a:ln>
                  <a:noFill/>
                </a:ln>
                <a:solidFill>
                  <a:srgbClr val="25384A"/>
                </a:solidFill>
                <a:effectLst/>
                <a:latin typeface="Gotham" panose="02000604030000020004" pitchFamily="2" charset="0"/>
                <a:ea typeface="+mn-ea"/>
                <a:cs typeface="+mn-cs"/>
              </a:rPr>
              <a:t>1</a:t>
            </a:r>
            <a:endParaRPr kumimoji="0" lang="en-GB" sz="2400" b="0" i="0" u="none" strike="noStrike" kern="1200" cap="none" normalizeH="0" baseline="0" noProof="0">
              <a:ln>
                <a:noFill/>
              </a:ln>
              <a:solidFill>
                <a:srgbClr val="25384A"/>
              </a:solidFill>
              <a:effectLst/>
              <a:latin typeface="Gotham" panose="02000604030000020004" pitchFamily="2" charset="0"/>
              <a:ea typeface="+mn-ea"/>
              <a:cs typeface="+mn-cs"/>
            </a:endParaRPr>
          </a:p>
          <a:p>
            <a:pPr marL="342900" indent="-342900" algn="ctr" fontAlgn="base">
              <a:lnSpc>
                <a:spcPct val="90000"/>
              </a:lnSpc>
              <a:spcBef>
                <a:spcPts val="1000"/>
              </a:spcBef>
              <a:spcAft>
                <a:spcPct val="0"/>
              </a:spcAft>
              <a:buFont typeface="Arial" panose="020B0604020202020204" pitchFamily="34" charset="0"/>
              <a:buChar char="•"/>
            </a:pPr>
            <a:r>
              <a:rPr lang="en-GB" sz="2400" kern="1200" noProof="0">
                <a:solidFill>
                  <a:srgbClr val="25384A"/>
                </a:solidFill>
                <a:latin typeface="Gotham" panose="02000604030000020004" pitchFamily="2" charset="0"/>
                <a:ea typeface="+mn-ea"/>
                <a:cs typeface="+mn-cs"/>
              </a:rPr>
              <a:t> </a:t>
            </a:r>
            <a:r>
              <a:rPr lang="en-GB" sz="2400" b="1" kern="1200" noProof="0">
                <a:solidFill>
                  <a:srgbClr val="25384A"/>
                </a:solidFill>
                <a:latin typeface="Gotham" panose="02000604030000020004" pitchFamily="2" charset="0"/>
                <a:ea typeface="+mn-ea"/>
                <a:cs typeface="+mn-cs"/>
              </a:rPr>
              <a:t>More likely to be diagnosed via emergency presentation</a:t>
            </a:r>
            <a:r>
              <a:rPr lang="en-GB" sz="2400" kern="1200" noProof="0">
                <a:solidFill>
                  <a:srgbClr val="25384A"/>
                </a:solidFill>
                <a:latin typeface="Gotham" panose="02000604030000020004" pitchFamily="2" charset="0"/>
                <a:ea typeface="+mn-ea"/>
                <a:cs typeface="+mn-cs"/>
              </a:rPr>
              <a:t> than any other route</a:t>
            </a:r>
            <a:r>
              <a:rPr lang="en-GB" sz="2400" kern="1200" baseline="30000" noProof="0">
                <a:solidFill>
                  <a:srgbClr val="25384A"/>
                </a:solidFill>
                <a:latin typeface="Gotham" panose="02000604030000020004" pitchFamily="2" charset="0"/>
                <a:ea typeface="+mn-ea"/>
                <a:cs typeface="+mn-cs"/>
              </a:rPr>
              <a:t>2</a:t>
            </a:r>
          </a:p>
          <a:p>
            <a:pPr marL="342900" indent="-342900" algn="ctr" fontAlgn="base">
              <a:lnSpc>
                <a:spcPct val="90000"/>
              </a:lnSpc>
              <a:spcBef>
                <a:spcPts val="1000"/>
              </a:spcBef>
              <a:spcAft>
                <a:spcPct val="0"/>
              </a:spcAft>
              <a:buFont typeface="Arial" panose="020B0604020202020204" pitchFamily="34" charset="0"/>
              <a:buChar char="•"/>
            </a:pPr>
            <a:r>
              <a:rPr lang="en-GB" sz="2400" kern="1200" noProof="0">
                <a:solidFill>
                  <a:srgbClr val="25384A"/>
                </a:solidFill>
                <a:latin typeface="Gotham" panose="02000604030000020004" pitchFamily="2" charset="0"/>
                <a:ea typeface="+mn-ea"/>
                <a:cs typeface="+mn-cs"/>
              </a:rPr>
              <a:t>Inequity may arise across diagnosis, staging, treatment &amp;/or support</a:t>
            </a:r>
          </a:p>
          <a:p>
            <a:pPr marL="342900" indent="-342900" algn="ctr" fontAlgn="base">
              <a:lnSpc>
                <a:spcPct val="90000"/>
              </a:lnSpc>
              <a:spcBef>
                <a:spcPts val="1000"/>
              </a:spcBef>
              <a:spcAft>
                <a:spcPct val="0"/>
              </a:spcAft>
              <a:buFont typeface="Arial" panose="020B0604020202020204" pitchFamily="34" charset="0"/>
              <a:buChar char="•"/>
            </a:pPr>
            <a:r>
              <a:rPr lang="en-GB" sz="2400" kern="1200" noProof="0">
                <a:solidFill>
                  <a:srgbClr val="25384A"/>
                </a:solidFill>
                <a:latin typeface="Gotham" panose="02000604030000020004" pitchFamily="2" charset="0"/>
                <a:ea typeface="+mn-ea"/>
                <a:cs typeface="+mn-cs"/>
              </a:rPr>
              <a:t>Standard pathways are not neutral - they work better for some patients than others</a:t>
            </a:r>
          </a:p>
        </p:txBody>
      </p:sp>
    </p:spTree>
    <p:extLst>
      <p:ext uri="{BB962C8B-B14F-4D97-AF65-F5344CB8AC3E}">
        <p14:creationId xmlns:p14="http://schemas.microsoft.com/office/powerpoint/2010/main" val="78586233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15B56-EB61-B3E0-4EC8-DEF18EB14973}"/>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9C8FF403-0952-2CD2-B2DB-6570B0AC164E}"/>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3" name="AutoShape 2" descr="Generated image: The normative patient model diagram">
            <a:extLst>
              <a:ext uri="{FF2B5EF4-FFF2-40B4-BE49-F238E27FC236}">
                <a16:creationId xmlns:a16="http://schemas.microsoft.com/office/drawing/2014/main" id="{414773C5-78FA-47A1-68DC-07E8D341A3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4" name="AutoShape 4" descr="The normative patient model diagram">
            <a:extLst>
              <a:ext uri="{FF2B5EF4-FFF2-40B4-BE49-F238E27FC236}">
                <a16:creationId xmlns:a16="http://schemas.microsoft.com/office/drawing/2014/main" id="{1007FCD0-0598-1957-B6E3-B761666C86FD}"/>
              </a:ext>
            </a:extLst>
          </p:cNvPr>
          <p:cNvSpPr>
            <a:spLocks noChangeAspect="1" noChangeArrowheads="1"/>
          </p:cNvSpPr>
          <p:nvPr/>
        </p:nvSpPr>
        <p:spPr bwMode="auto">
          <a:xfrm>
            <a:off x="1503680" y="-1163320"/>
            <a:ext cx="4897120" cy="48971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pic>
        <p:nvPicPr>
          <p:cNvPr id="5" name="Picture 4">
            <a:extLst>
              <a:ext uri="{FF2B5EF4-FFF2-40B4-BE49-F238E27FC236}">
                <a16:creationId xmlns:a16="http://schemas.microsoft.com/office/drawing/2014/main" id="{B94894A7-0B5C-1CA3-2760-EC4112FFC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62" y="502920"/>
            <a:ext cx="9591358" cy="6156960"/>
          </a:xfrm>
          <a:prstGeom prst="rect">
            <a:avLst/>
          </a:prstGeom>
        </p:spPr>
      </p:pic>
    </p:spTree>
    <p:extLst>
      <p:ext uri="{BB962C8B-B14F-4D97-AF65-F5344CB8AC3E}">
        <p14:creationId xmlns:p14="http://schemas.microsoft.com/office/powerpoint/2010/main" val="552048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20D83-B7A6-9DD2-CD30-D4EB998F7085}"/>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AF40878F-7ED3-98A4-7CA5-DEE953CCF82F}"/>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graphicFrame>
        <p:nvGraphicFramePr>
          <p:cNvPr id="14" name="Diagram 13">
            <a:extLst>
              <a:ext uri="{FF2B5EF4-FFF2-40B4-BE49-F238E27FC236}">
                <a16:creationId xmlns:a16="http://schemas.microsoft.com/office/drawing/2014/main" id="{EED0FB84-8C44-6769-A340-7C2F95EECEB5}"/>
              </a:ext>
            </a:extLst>
          </p:cNvPr>
          <p:cNvGraphicFramePr/>
          <p:nvPr>
            <p:extLst>
              <p:ext uri="{D42A27DB-BD31-4B8C-83A1-F6EECF244321}">
                <p14:modId xmlns:p14="http://schemas.microsoft.com/office/powerpoint/2010/main" val="626840442"/>
              </p:ext>
            </p:extLst>
          </p:nvPr>
        </p:nvGraphicFramePr>
        <p:xfrm>
          <a:off x="579120" y="86484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6C98DD0D-49B5-B079-6D8E-05D8FA9497D8}"/>
              </a:ext>
            </a:extLst>
          </p:cNvPr>
          <p:cNvSpPr txBox="1"/>
          <p:nvPr/>
        </p:nvSpPr>
        <p:spPr>
          <a:xfrm>
            <a:off x="9300473" y="2521059"/>
            <a:ext cx="2495287" cy="2400657"/>
          </a:xfrm>
          <a:prstGeom prst="rect">
            <a:avLst/>
          </a:prstGeom>
          <a:noFill/>
        </p:spPr>
        <p:txBody>
          <a:bodyPr wrap="square" rtlCol="0">
            <a:spAutoFit/>
          </a:bodyPr>
          <a:lstStyle/>
          <a:p>
            <a:pPr algn="ctr"/>
            <a:r>
              <a:rPr lang="en-GB" sz="3000" noProof="0"/>
              <a:t>Understanding inequity across the cancer pathway</a:t>
            </a:r>
            <a:endParaRPr lang="en-GB" sz="3000" b="1" noProof="0"/>
          </a:p>
        </p:txBody>
      </p:sp>
    </p:spTree>
    <p:extLst>
      <p:ext uri="{BB962C8B-B14F-4D97-AF65-F5344CB8AC3E}">
        <p14:creationId xmlns:p14="http://schemas.microsoft.com/office/powerpoint/2010/main" val="1542299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C57A4-5AF5-BED5-8048-46D85D5F231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D2995B9-0682-D2BB-DC92-EF9792DAA6B0}"/>
              </a:ext>
            </a:extLst>
          </p:cNvPr>
          <p:cNvSpPr>
            <a:spLocks noGrp="1"/>
          </p:cNvSpPr>
          <p:nvPr>
            <p:ph type="ctrTitle"/>
          </p:nvPr>
        </p:nvSpPr>
        <p:spPr>
          <a:xfrm>
            <a:off x="788415" y="768772"/>
            <a:ext cx="6811265" cy="542893"/>
          </a:xfrm>
        </p:spPr>
        <p:txBody>
          <a:bodyPr/>
          <a:lstStyle/>
          <a:p>
            <a:r>
              <a:rPr lang="en-GB" noProof="0"/>
              <a:t>What THE LITERATURE SHOWED</a:t>
            </a:r>
          </a:p>
        </p:txBody>
      </p:sp>
      <p:sp>
        <p:nvSpPr>
          <p:cNvPr id="9" name="Text Placeholder 2">
            <a:extLst>
              <a:ext uri="{FF2B5EF4-FFF2-40B4-BE49-F238E27FC236}">
                <a16:creationId xmlns:a16="http://schemas.microsoft.com/office/drawing/2014/main" id="{534A1464-C2A3-2964-E733-6F9DE678A220}"/>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graphicFrame>
        <p:nvGraphicFramePr>
          <p:cNvPr id="6" name="Diagram 5">
            <a:extLst>
              <a:ext uri="{FF2B5EF4-FFF2-40B4-BE49-F238E27FC236}">
                <a16:creationId xmlns:a16="http://schemas.microsoft.com/office/drawing/2014/main" id="{72E10AAC-2EEA-B2B7-8281-40F55BC1CCAE}"/>
              </a:ext>
            </a:extLst>
          </p:cNvPr>
          <p:cNvGraphicFramePr/>
          <p:nvPr>
            <p:extLst>
              <p:ext uri="{D42A27DB-BD31-4B8C-83A1-F6EECF244321}">
                <p14:modId xmlns:p14="http://schemas.microsoft.com/office/powerpoint/2010/main" val="1875588691"/>
              </p:ext>
            </p:extLst>
          </p:nvPr>
        </p:nvGraphicFramePr>
        <p:xfrm>
          <a:off x="866182" y="1616522"/>
          <a:ext cx="10045657" cy="4590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667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90202-5C0A-10BB-59D3-755BF4833E0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9E0C6CE-6C30-A38E-0BE5-B83EC851627A}"/>
              </a:ext>
            </a:extLst>
          </p:cNvPr>
          <p:cNvSpPr>
            <a:spLocks noGrp="1"/>
          </p:cNvSpPr>
          <p:nvPr>
            <p:ph type="ctrTitle"/>
          </p:nvPr>
        </p:nvSpPr>
        <p:spPr>
          <a:xfrm>
            <a:off x="422655" y="616144"/>
            <a:ext cx="10814305" cy="614241"/>
          </a:xfrm>
        </p:spPr>
        <p:txBody>
          <a:bodyPr/>
          <a:lstStyle/>
          <a:p>
            <a:r>
              <a:rPr lang="en-GB" sz="3000" noProof="0"/>
              <a:t>What patients &amp; supporters described</a:t>
            </a:r>
          </a:p>
        </p:txBody>
      </p:sp>
      <p:sp>
        <p:nvSpPr>
          <p:cNvPr id="9" name="Text Placeholder 2">
            <a:extLst>
              <a:ext uri="{FF2B5EF4-FFF2-40B4-BE49-F238E27FC236}">
                <a16:creationId xmlns:a16="http://schemas.microsoft.com/office/drawing/2014/main" id="{1B782A78-3D7D-12FA-657E-22D0F6A31EC1}"/>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3" name="TextBox 2">
            <a:extLst>
              <a:ext uri="{FF2B5EF4-FFF2-40B4-BE49-F238E27FC236}">
                <a16:creationId xmlns:a16="http://schemas.microsoft.com/office/drawing/2014/main" id="{A0ED5AD6-3CC3-46AF-7D11-33C6B49535F7}"/>
              </a:ext>
            </a:extLst>
          </p:cNvPr>
          <p:cNvSpPr txBox="1"/>
          <p:nvPr/>
        </p:nvSpPr>
        <p:spPr>
          <a:xfrm>
            <a:off x="622540" y="1349122"/>
            <a:ext cx="8772680" cy="461665"/>
          </a:xfrm>
          <a:prstGeom prst="rect">
            <a:avLst/>
          </a:prstGeom>
          <a:noFill/>
        </p:spPr>
        <p:txBody>
          <a:bodyPr wrap="square">
            <a:spAutoFit/>
          </a:bodyPr>
          <a:lstStyle/>
          <a:p>
            <a:r>
              <a:rPr lang="en-GB" sz="2400" b="1" noProof="0"/>
              <a:t>Barriers across the pathway reflected:</a:t>
            </a:r>
          </a:p>
        </p:txBody>
      </p:sp>
      <p:sp>
        <p:nvSpPr>
          <p:cNvPr id="13" name="Speech Bubble: Oval 12">
            <a:extLst>
              <a:ext uri="{FF2B5EF4-FFF2-40B4-BE49-F238E27FC236}">
                <a16:creationId xmlns:a16="http://schemas.microsoft.com/office/drawing/2014/main" id="{19EFB9CC-FA48-886B-5BCF-8806E7342391}"/>
              </a:ext>
            </a:extLst>
          </p:cNvPr>
          <p:cNvSpPr/>
          <p:nvPr/>
        </p:nvSpPr>
        <p:spPr>
          <a:xfrm>
            <a:off x="7792720" y="1230385"/>
            <a:ext cx="4267518" cy="2120904"/>
          </a:xfrm>
          <a:prstGeom prst="wedgeEllipse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noProof="0"/>
              <a:t>‘</a:t>
            </a:r>
            <a:r>
              <a:rPr lang="en-GB" sz="1600"/>
              <a:t>I’ve got a condition called neurofibromatosis and I should have yearly mammogram checks, but it was very difficult to get them to agree to do it, in the end they said yes and then that time they found something. ’</a:t>
            </a:r>
            <a:endParaRPr lang="en-GB" sz="1600" noProof="0"/>
          </a:p>
        </p:txBody>
      </p:sp>
      <p:sp>
        <p:nvSpPr>
          <p:cNvPr id="14" name="Speech Bubble: Oval 13">
            <a:extLst>
              <a:ext uri="{FF2B5EF4-FFF2-40B4-BE49-F238E27FC236}">
                <a16:creationId xmlns:a16="http://schemas.microsoft.com/office/drawing/2014/main" id="{77EFE8C2-D241-0DE0-350F-4BD54E6D8E0F}"/>
              </a:ext>
            </a:extLst>
          </p:cNvPr>
          <p:cNvSpPr/>
          <p:nvPr/>
        </p:nvSpPr>
        <p:spPr>
          <a:xfrm>
            <a:off x="8300720" y="3698240"/>
            <a:ext cx="3759518" cy="2725420"/>
          </a:xfrm>
          <a:prstGeom prst="wedgeEllipse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noProof="0"/>
              <a:t>‘</a:t>
            </a:r>
            <a:r>
              <a:rPr lang="en-GB" sz="1600" noProof="0"/>
              <a:t>S</a:t>
            </a:r>
            <a:r>
              <a:rPr lang="en-GB" sz="1600" err="1"/>
              <a:t>omeone</a:t>
            </a:r>
            <a:r>
              <a:rPr lang="en-GB" sz="1600"/>
              <a:t> with a severe learning disability, but a fantastic carer, has got a better chance of accessing a decent level of healthcare, than a person with a mild learning disability who doesn’t have anyone to advocate for them &amp; is easily brushed off’</a:t>
            </a:r>
            <a:endParaRPr lang="en-GB" sz="1600" noProof="0"/>
          </a:p>
        </p:txBody>
      </p:sp>
      <p:sp>
        <p:nvSpPr>
          <p:cNvPr id="15" name="Speech Bubble: Oval 14">
            <a:extLst>
              <a:ext uri="{FF2B5EF4-FFF2-40B4-BE49-F238E27FC236}">
                <a16:creationId xmlns:a16="http://schemas.microsoft.com/office/drawing/2014/main" id="{56A280D3-832F-1B4D-DF1B-24CD16359875}"/>
              </a:ext>
            </a:extLst>
          </p:cNvPr>
          <p:cNvSpPr/>
          <p:nvPr/>
        </p:nvSpPr>
        <p:spPr>
          <a:xfrm>
            <a:off x="4737983" y="2586086"/>
            <a:ext cx="3972560" cy="2527690"/>
          </a:xfrm>
          <a:prstGeom prst="wedgeEllipse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a:t>‘</a:t>
            </a:r>
            <a:r>
              <a:rPr lang="en-GB" sz="1600">
                <a:cs typeface="Arial" panose="020B0604020202020204" pitchFamily="34" charset="0"/>
              </a:rPr>
              <a:t>I was seeing double vision. I knew something wasn’t right. It took two days for them to listen, they decided to take me for a scan, that’s when they found the tumour. By that time, it hit my optic nerve, that’s why I was seeing double.’</a:t>
            </a:r>
          </a:p>
        </p:txBody>
      </p:sp>
      <p:sp>
        <p:nvSpPr>
          <p:cNvPr id="2" name="Rectangle 1">
            <a:extLst>
              <a:ext uri="{FF2B5EF4-FFF2-40B4-BE49-F238E27FC236}">
                <a16:creationId xmlns:a16="http://schemas.microsoft.com/office/drawing/2014/main" id="{37B86EC2-A26F-9317-2617-ED7FA5669027}"/>
              </a:ext>
            </a:extLst>
          </p:cNvPr>
          <p:cNvSpPr>
            <a:spLocks noChangeArrowheads="1"/>
          </p:cNvSpPr>
          <p:nvPr/>
        </p:nvSpPr>
        <p:spPr bwMode="auto">
          <a:xfrm>
            <a:off x="622540" y="1929524"/>
            <a:ext cx="4525265" cy="419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GB" sz="1800" b="1" i="0" u="none" strike="noStrike" cap="none" normalizeH="0" baseline="0" noProof="0">
                <a:ln>
                  <a:noFill/>
                </a:ln>
                <a:solidFill>
                  <a:schemeClr val="tx1"/>
                </a:solidFill>
                <a:effectLst/>
                <a:latin typeface="Arial" panose="020B0604020202020204" pitchFamily="34" charset="0"/>
              </a:rPr>
              <a:t>Stigma</a:t>
            </a:r>
            <a:r>
              <a:rPr kumimoji="0" lang="en-GB" sz="1800" b="0" i="0" u="none" strike="noStrike" cap="none" normalizeH="0" baseline="0" noProof="0">
                <a:ln>
                  <a:noFill/>
                </a:ln>
                <a:solidFill>
                  <a:schemeClr val="tx1"/>
                </a:solidFill>
                <a:effectLst/>
                <a:latin typeface="Arial" panose="020B0604020202020204" pitchFamily="34" charset="0"/>
              </a:rPr>
              <a:t> - </a:t>
            </a:r>
            <a:r>
              <a:rPr kumimoji="0" lang="en-GB" b="0" i="0" u="none" strike="noStrike" cap="none" normalizeH="0" baseline="0" noProof="0">
                <a:ln>
                  <a:noFill/>
                </a:ln>
                <a:solidFill>
                  <a:schemeClr val="tx1"/>
                </a:solidFill>
                <a:effectLst/>
                <a:latin typeface="Arial" panose="020B0604020202020204" pitchFamily="34" charset="0"/>
              </a:rPr>
              <a:t>concerns not always recognised or taken seriously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sz="1800" b="1" i="0" u="none" strike="noStrike" cap="none" normalizeH="0" baseline="0" noProof="0">
                <a:ln>
                  <a:noFill/>
                </a:ln>
                <a:solidFill>
                  <a:schemeClr val="tx1"/>
                </a:solidFill>
                <a:effectLst/>
                <a:latin typeface="Arial" panose="020B0604020202020204" pitchFamily="34" charset="0"/>
              </a:rPr>
              <a:t>Diagnostic overshadowing</a:t>
            </a:r>
            <a:r>
              <a:rPr kumimoji="0" lang="en-GB" sz="1800" b="0" i="0" u="none" strike="noStrike" cap="none" normalizeH="0" baseline="0" noProof="0">
                <a:ln>
                  <a:noFill/>
                </a:ln>
                <a:solidFill>
                  <a:schemeClr val="tx1"/>
                </a:solidFill>
                <a:effectLst/>
                <a:latin typeface="Arial" panose="020B0604020202020204" pitchFamily="34" charset="0"/>
              </a:rPr>
              <a:t> </a:t>
            </a:r>
            <a:r>
              <a:rPr lang="en-GB">
                <a:latin typeface="Arial" panose="020B0604020202020204" pitchFamily="34" charset="0"/>
              </a:rPr>
              <a:t>-</a:t>
            </a:r>
            <a:r>
              <a:rPr kumimoji="0" lang="en-GB" sz="1800" b="0" i="0" u="none" strike="noStrike" cap="none" normalizeH="0" baseline="0" noProof="0">
                <a:ln>
                  <a:noFill/>
                </a:ln>
                <a:solidFill>
                  <a:schemeClr val="tx1"/>
                </a:solidFill>
                <a:effectLst/>
                <a:latin typeface="Arial" panose="020B0604020202020204" pitchFamily="34" charset="0"/>
              </a:rPr>
              <a:t> symptoms attributed to existing conditions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sz="1800" b="1" i="0" u="none" strike="noStrike" cap="none" normalizeH="0" baseline="0" noProof="0">
                <a:ln>
                  <a:noFill/>
                </a:ln>
                <a:solidFill>
                  <a:schemeClr val="tx1"/>
                </a:solidFill>
                <a:effectLst/>
                <a:latin typeface="Arial" panose="020B0604020202020204" pitchFamily="34" charset="0"/>
              </a:rPr>
              <a:t>Advocated candidacy</a:t>
            </a:r>
            <a:r>
              <a:rPr kumimoji="0" lang="en-GB" sz="1800" b="0" i="0" u="none" strike="noStrike" cap="none" normalizeH="0" baseline="0" noProof="0">
                <a:ln>
                  <a:noFill/>
                </a:ln>
                <a:solidFill>
                  <a:schemeClr val="tx1"/>
                </a:solidFill>
                <a:effectLst/>
                <a:latin typeface="Arial" panose="020B0604020202020204" pitchFamily="34" charset="0"/>
              </a:rPr>
              <a:t> </a:t>
            </a:r>
            <a:r>
              <a:rPr lang="en-GB">
                <a:latin typeface="Arial" panose="020B0604020202020204" pitchFamily="34" charset="0"/>
              </a:rPr>
              <a:t>-</a:t>
            </a:r>
            <a:r>
              <a:rPr kumimoji="0" lang="en-GB" sz="1800" b="0" i="0" u="none" strike="noStrike" cap="none" normalizeH="0" baseline="0" noProof="0">
                <a:ln>
                  <a:noFill/>
                </a:ln>
                <a:solidFill>
                  <a:schemeClr val="tx1"/>
                </a:solidFill>
                <a:effectLst/>
                <a:latin typeface="Arial" panose="020B0604020202020204" pitchFamily="34" charset="0"/>
              </a:rPr>
              <a:t> access dependent on supporter persistence</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sz="1800" b="1" i="0" u="none" strike="noStrike" cap="none" normalizeH="0" baseline="0" noProof="0">
                <a:ln>
                  <a:noFill/>
                </a:ln>
                <a:solidFill>
                  <a:schemeClr val="tx1"/>
                </a:solidFill>
                <a:effectLst/>
                <a:latin typeface="Arial" panose="020B0604020202020204" pitchFamily="34" charset="0"/>
              </a:rPr>
              <a:t>Assumptions</a:t>
            </a:r>
            <a:r>
              <a:rPr kumimoji="0" lang="en-GB" sz="1800" b="0" i="0" u="none" strike="noStrike" cap="none" normalizeH="0" baseline="0" noProof="0">
                <a:ln>
                  <a:noFill/>
                </a:ln>
                <a:solidFill>
                  <a:schemeClr val="tx1"/>
                </a:solidFill>
                <a:effectLst/>
                <a:latin typeface="Arial" panose="020B0604020202020204" pitchFamily="34" charset="0"/>
              </a:rPr>
              <a:t> </a:t>
            </a:r>
            <a:r>
              <a:rPr lang="en-GB">
                <a:latin typeface="Arial" panose="020B0604020202020204" pitchFamily="34" charset="0"/>
              </a:rPr>
              <a:t>-</a:t>
            </a:r>
            <a:r>
              <a:rPr kumimoji="0" lang="en-GB" sz="1800" b="0" i="0" u="none" strike="noStrike" cap="none" normalizeH="0" baseline="0" noProof="0">
                <a:ln>
                  <a:noFill/>
                </a:ln>
                <a:solidFill>
                  <a:schemeClr val="tx1"/>
                </a:solidFill>
                <a:effectLst/>
                <a:latin typeface="Arial" panose="020B0604020202020204" pitchFamily="34" charset="0"/>
              </a:rPr>
              <a:t> about risk, lifestyle, tolerance, and quality of life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sz="1800" b="1" i="0" u="none" strike="noStrike" cap="none" normalizeH="0" baseline="0" noProof="0">
                <a:ln>
                  <a:noFill/>
                </a:ln>
                <a:solidFill>
                  <a:schemeClr val="tx1"/>
                </a:solidFill>
                <a:effectLst/>
                <a:latin typeface="Arial" panose="020B0604020202020204" pitchFamily="34" charset="0"/>
              </a:rPr>
              <a:t>Pathway inflexibility</a:t>
            </a:r>
            <a:endParaRPr lang="en-GB">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tabLst/>
            </a:pPr>
            <a:r>
              <a:rPr kumimoji="0" lang="en-GB" sz="1800" b="0" i="0" u="none" strike="noStrike" cap="none" normalizeH="0" baseline="0" noProof="0">
                <a:ln>
                  <a:noFill/>
                </a:ln>
                <a:solidFill>
                  <a:schemeClr val="tx1"/>
                </a:solidFill>
                <a:effectLst/>
                <a:latin typeface="Arial" panose="020B0604020202020204" pitchFamily="34" charset="0"/>
              </a:rPr>
              <a:t>difficulty adapting diagnostics and care </a:t>
            </a:r>
          </a:p>
        </p:txBody>
      </p:sp>
    </p:spTree>
    <p:extLst>
      <p:ext uri="{BB962C8B-B14F-4D97-AF65-F5344CB8AC3E}">
        <p14:creationId xmlns:p14="http://schemas.microsoft.com/office/powerpoint/2010/main" val="3660639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0BAC-97B1-B2E6-9B59-6DE180FB48E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9615A51-209D-4663-BF0A-98AF58E86CCD}"/>
              </a:ext>
            </a:extLst>
          </p:cNvPr>
          <p:cNvSpPr>
            <a:spLocks noGrp="1"/>
          </p:cNvSpPr>
          <p:nvPr>
            <p:ph type="ctrTitle"/>
          </p:nvPr>
        </p:nvSpPr>
        <p:spPr>
          <a:xfrm>
            <a:off x="422655" y="616144"/>
            <a:ext cx="10814305" cy="614241"/>
          </a:xfrm>
        </p:spPr>
        <p:txBody>
          <a:bodyPr/>
          <a:lstStyle/>
          <a:p>
            <a:r>
              <a:rPr lang="en-GB" sz="3000" noProof="0"/>
              <a:t>What patients &amp; supporters described</a:t>
            </a:r>
          </a:p>
        </p:txBody>
      </p:sp>
      <p:sp>
        <p:nvSpPr>
          <p:cNvPr id="9" name="Text Placeholder 2">
            <a:extLst>
              <a:ext uri="{FF2B5EF4-FFF2-40B4-BE49-F238E27FC236}">
                <a16:creationId xmlns:a16="http://schemas.microsoft.com/office/drawing/2014/main" id="{BAD1A876-E7FB-A002-DF59-2A04A0FD03FC}"/>
              </a:ext>
            </a:extLst>
          </p:cNvPr>
          <p:cNvSpPr txBox="1">
            <a:spLocks noGrp="1"/>
          </p:cNvSpPr>
          <p:nvPr>
            <p:ph type="body" sz="quarter" idx="13"/>
          </p:nvPr>
        </p:nvSpPr>
        <p:spPr>
          <a:xfrm>
            <a:off x="6372225" y="6489700"/>
            <a:ext cx="5688013" cy="21748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25384A"/>
                </a:solidFill>
                <a:latin typeface="Gotham" panose="02000604030000020004" pitchFamily="2" charset="0"/>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1600" kern="1200">
                <a:solidFill>
                  <a:srgbClr val="25384A"/>
                </a:solidFill>
                <a:latin typeface="Gotham" panose="02000604030000020004" pitchFamily="2" charset="0"/>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400" kern="1200">
                <a:solidFill>
                  <a:srgbClr val="25384A"/>
                </a:solidFill>
                <a:latin typeface="Gotham" panose="02000604030000020004" pitchFamily="2" charset="0"/>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200" kern="1200">
                <a:solidFill>
                  <a:srgbClr val="25384A"/>
                </a:solidFill>
                <a:latin typeface="Gotha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ACP / UKSMO  Annual Conference | April 2026</a:t>
            </a:r>
          </a:p>
        </p:txBody>
      </p:sp>
      <p:sp>
        <p:nvSpPr>
          <p:cNvPr id="3" name="TextBox 2">
            <a:extLst>
              <a:ext uri="{FF2B5EF4-FFF2-40B4-BE49-F238E27FC236}">
                <a16:creationId xmlns:a16="http://schemas.microsoft.com/office/drawing/2014/main" id="{24B9CF25-C487-8151-F5BF-0E5CA343F4CE}"/>
              </a:ext>
            </a:extLst>
          </p:cNvPr>
          <p:cNvSpPr txBox="1"/>
          <p:nvPr/>
        </p:nvSpPr>
        <p:spPr>
          <a:xfrm>
            <a:off x="788415" y="1543394"/>
            <a:ext cx="8772680" cy="461665"/>
          </a:xfrm>
          <a:prstGeom prst="rect">
            <a:avLst/>
          </a:prstGeom>
          <a:noFill/>
        </p:spPr>
        <p:txBody>
          <a:bodyPr wrap="square">
            <a:spAutoFit/>
          </a:bodyPr>
          <a:lstStyle/>
          <a:p>
            <a:r>
              <a:rPr lang="en-GB" sz="2400" b="1" noProof="0"/>
              <a:t>Compassionate, flexible care made the difference</a:t>
            </a:r>
          </a:p>
        </p:txBody>
      </p:sp>
      <p:sp>
        <p:nvSpPr>
          <p:cNvPr id="11" name="TextBox 10">
            <a:extLst>
              <a:ext uri="{FF2B5EF4-FFF2-40B4-BE49-F238E27FC236}">
                <a16:creationId xmlns:a16="http://schemas.microsoft.com/office/drawing/2014/main" id="{0D70E6BD-9180-EFCB-5F98-F2847AE5DFDD}"/>
              </a:ext>
            </a:extLst>
          </p:cNvPr>
          <p:cNvSpPr txBox="1"/>
          <p:nvPr/>
        </p:nvSpPr>
        <p:spPr>
          <a:xfrm>
            <a:off x="788415" y="2256508"/>
            <a:ext cx="4106779" cy="3910622"/>
          </a:xfrm>
          <a:prstGeom prst="rect">
            <a:avLst/>
          </a:prstGeom>
          <a:noFill/>
        </p:spPr>
        <p:txBody>
          <a:bodyPr wrap="square">
            <a:spAutoFit/>
          </a:bodyPr>
          <a:lstStyle/>
          <a:p>
            <a:pPr>
              <a:lnSpc>
                <a:spcPct val="150000"/>
              </a:lnSpc>
            </a:pPr>
            <a:r>
              <a:rPr lang="en-GB" sz="2400" noProof="0"/>
              <a:t>💬 Took concerns seriously</a:t>
            </a:r>
            <a:br>
              <a:rPr lang="en-GB" sz="2400" noProof="0"/>
            </a:br>
            <a:r>
              <a:rPr lang="en-GB" sz="2400" noProof="0"/>
              <a:t>🕒 Allowed additional time</a:t>
            </a:r>
            <a:br>
              <a:rPr lang="en-GB" sz="2400" noProof="0"/>
            </a:br>
            <a:r>
              <a:rPr lang="en-GB" sz="2400" noProof="0"/>
              <a:t>🗣   Adapted communication</a:t>
            </a:r>
            <a:br>
              <a:rPr lang="en-GB" sz="2400" noProof="0"/>
            </a:br>
            <a:r>
              <a:rPr lang="en-GB" sz="2400" noProof="0"/>
              <a:t>👥 Involved supporters </a:t>
            </a:r>
          </a:p>
          <a:p>
            <a:pPr>
              <a:lnSpc>
                <a:spcPct val="150000"/>
              </a:lnSpc>
            </a:pPr>
            <a:r>
              <a:rPr lang="en-GB" sz="2400" noProof="0"/>
              <a:t>🔗 Coordinated care</a:t>
            </a:r>
            <a:br>
              <a:rPr lang="en-GB" sz="2400" noProof="0"/>
            </a:br>
            <a:r>
              <a:rPr lang="en-GB" sz="2400" noProof="0"/>
              <a:t>⚖   Avoided assumptions</a:t>
            </a:r>
            <a:br>
              <a:rPr lang="en-GB" sz="2400" noProof="0"/>
            </a:br>
            <a:r>
              <a:rPr lang="en-GB" sz="2400" noProof="0"/>
              <a:t>🔄 Flexible pathways</a:t>
            </a:r>
          </a:p>
        </p:txBody>
      </p:sp>
      <p:sp>
        <p:nvSpPr>
          <p:cNvPr id="13" name="Speech Bubble: Oval 12">
            <a:extLst>
              <a:ext uri="{FF2B5EF4-FFF2-40B4-BE49-F238E27FC236}">
                <a16:creationId xmlns:a16="http://schemas.microsoft.com/office/drawing/2014/main" id="{61A14A21-E1CF-23FF-7C12-0D3DD4D6C7ED}"/>
              </a:ext>
            </a:extLst>
          </p:cNvPr>
          <p:cNvSpPr/>
          <p:nvPr/>
        </p:nvSpPr>
        <p:spPr>
          <a:xfrm>
            <a:off x="7612063" y="1196546"/>
            <a:ext cx="4448175" cy="2556781"/>
          </a:xfrm>
          <a:prstGeom prst="wedgeEllipse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a:t>‘I had a lady that holds my hand and she talks to me, she says, “Come on, you don’t have to be frightened”. I’m still scared of it. I don’t think I’m going to ever not going to be scared..’</a:t>
            </a:r>
          </a:p>
        </p:txBody>
      </p:sp>
      <p:sp>
        <p:nvSpPr>
          <p:cNvPr id="14" name="Speech Bubble: Oval 13">
            <a:extLst>
              <a:ext uri="{FF2B5EF4-FFF2-40B4-BE49-F238E27FC236}">
                <a16:creationId xmlns:a16="http://schemas.microsoft.com/office/drawing/2014/main" id="{F94CA71C-D148-5CBB-D924-3370A6B80AEF}"/>
              </a:ext>
            </a:extLst>
          </p:cNvPr>
          <p:cNvSpPr/>
          <p:nvPr/>
        </p:nvSpPr>
        <p:spPr>
          <a:xfrm>
            <a:off x="4803754" y="3000512"/>
            <a:ext cx="3738880" cy="2339294"/>
          </a:xfrm>
          <a:prstGeom prst="wedgeEllipse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a:t>‘And what I love about my doctor is he lets me talk first, then he lets my support worker or my key worker talk, and then he talks afterwards’</a:t>
            </a:r>
          </a:p>
        </p:txBody>
      </p:sp>
      <p:sp>
        <p:nvSpPr>
          <p:cNvPr id="15" name="Speech Bubble: Oval 14">
            <a:extLst>
              <a:ext uri="{FF2B5EF4-FFF2-40B4-BE49-F238E27FC236}">
                <a16:creationId xmlns:a16="http://schemas.microsoft.com/office/drawing/2014/main" id="{F9F2CC99-F9E8-6EE4-52AC-208FB8309F61}"/>
              </a:ext>
            </a:extLst>
          </p:cNvPr>
          <p:cNvSpPr/>
          <p:nvPr/>
        </p:nvSpPr>
        <p:spPr>
          <a:xfrm>
            <a:off x="8187139" y="4211819"/>
            <a:ext cx="3873099" cy="2194560"/>
          </a:xfrm>
          <a:prstGeom prst="wedgeEllipse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a:t>‘They explain it in a way I can understand &amp; then they show me all the equipment first, what they are going to do &amp; what’s going to happen after.’ </a:t>
            </a:r>
          </a:p>
        </p:txBody>
      </p:sp>
    </p:spTree>
    <p:extLst>
      <p:ext uri="{BB962C8B-B14F-4D97-AF65-F5344CB8AC3E}">
        <p14:creationId xmlns:p14="http://schemas.microsoft.com/office/powerpoint/2010/main" val="3329559881"/>
      </p:ext>
    </p:extLst>
  </p:cSld>
  <p:clrMapOvr>
    <a:masterClrMapping/>
  </p:clrMapOvr>
</p:sld>
</file>

<file path=ppt/theme/theme1.xml><?xml version="1.0" encoding="utf-8"?>
<a:theme xmlns:a="http://schemas.openxmlformats.org/drawingml/2006/main" name="1_Office Theme">
  <a:themeElements>
    <a:clrScheme name="University of Surrey">
      <a:dk1>
        <a:srgbClr val="243849"/>
      </a:dk1>
      <a:lt1>
        <a:srgbClr val="FEFFFE"/>
      </a:lt1>
      <a:dk2>
        <a:srgbClr val="253749"/>
      </a:dk2>
      <a:lt2>
        <a:srgbClr val="F1B43D"/>
      </a:lt2>
      <a:accent1>
        <a:srgbClr val="90199D"/>
      </a:accent1>
      <a:accent2>
        <a:srgbClr val="00A4B1"/>
      </a:accent2>
      <a:accent3>
        <a:srgbClr val="3559C3"/>
      </a:accent3>
      <a:accent4>
        <a:srgbClr val="349352"/>
      </a:accent4>
      <a:accent5>
        <a:srgbClr val="EF6180"/>
      </a:accent5>
      <a:accent6>
        <a:srgbClr val="CB323F"/>
      </a:accent6>
      <a:hlink>
        <a:srgbClr val="D47903"/>
      </a:hlink>
      <a:folHlink>
        <a:srgbClr val="871F4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281CD58B167A4682EC92AEA00C30A3" ma:contentTypeVersion="11" ma:contentTypeDescription="Create a new document." ma:contentTypeScope="" ma:versionID="9139796dab46f90a1323210e7d8effa2">
  <xsd:schema xmlns:xsd="http://www.w3.org/2001/XMLSchema" xmlns:xs="http://www.w3.org/2001/XMLSchema" xmlns:p="http://schemas.microsoft.com/office/2006/metadata/properties" xmlns:ns2="333255fb-b411-4e18-a353-009d853208fa" xmlns:ns3="b7d71466-759d-4e0a-955d-2daeb85de12d" targetNamespace="http://schemas.microsoft.com/office/2006/metadata/properties" ma:root="true" ma:fieldsID="ad9c37c97070a4bc5fb2446ab1c774b1" ns2:_="" ns3:_="">
    <xsd:import namespace="333255fb-b411-4e18-a353-009d853208fa"/>
    <xsd:import namespace="b7d71466-759d-4e0a-955d-2daeb85de12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3255fb-b411-4e18-a353-009d853208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8692e38-9dd4-4db7-af25-16fcd4767bb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d71466-759d-4e0a-955d-2daeb85de12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56f8803-6153-474b-a95c-f01ddaba1569}" ma:internalName="TaxCatchAll" ma:showField="CatchAllData" ma:web="b7d71466-759d-4e0a-955d-2daeb85de1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7d71466-759d-4e0a-955d-2daeb85de12d" xsi:nil="true"/>
    <lcf76f155ced4ddcb4097134ff3c332f xmlns="333255fb-b411-4e18-a353-009d853208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78BDB7-7445-47BC-B0B5-06D2F92C09B8}">
  <ds:schemaRefs>
    <ds:schemaRef ds:uri="333255fb-b411-4e18-a353-009d853208fa"/>
    <ds:schemaRef ds:uri="b7d71466-759d-4e0a-955d-2daeb85de1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551BEF2-957A-4E62-83AD-E140BA9817B0}">
  <ds:schemaRefs>
    <ds:schemaRef ds:uri="333255fb-b411-4e18-a353-009d853208fa"/>
    <ds:schemaRef ds:uri="b7d71466-759d-4e0a-955d-2daeb85de1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27D48F0-DFD2-48CD-A09F-852C5329777D}">
  <ds:schemaRefs>
    <ds:schemaRef ds:uri="http://schemas.microsoft.com/sharepoint/v3/contenttype/forms"/>
  </ds:schemaRefs>
</ds:datastoreItem>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Theme</vt:lpstr>
      <vt:lpstr>Complex health challenges:  Learning disability and cancer care. </vt:lpstr>
      <vt:lpstr>What do we mean by learning disability?</vt:lpstr>
      <vt:lpstr>Wider health inequities in people with learning disability</vt:lpstr>
      <vt:lpstr>Inequity in cancer care</vt:lpstr>
      <vt:lpstr>PowerPoint Presentation</vt:lpstr>
      <vt:lpstr>PowerPoint Presentation</vt:lpstr>
      <vt:lpstr>What THE LITERATURE SHOWED</vt:lpstr>
      <vt:lpstr>What patients &amp; supporters described</vt:lpstr>
      <vt:lpstr>What patients &amp; supporters described</vt:lpstr>
      <vt:lpstr>Two Distinct Risk Patterns </vt:lpstr>
      <vt:lpstr>Care pathways privilege “normative patients”</vt:lpstr>
      <vt:lpstr>Pathway expects vs patient’s actual needs</vt:lpstr>
      <vt:lpstr>PowerPoint Presentation</vt:lpstr>
      <vt:lpstr>Population-level findings</vt:lpstr>
      <vt:lpstr>Service-level implications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 Natalie M (PG/R - Sch of Health Sci)</dc:creator>
  <cp:revision>2</cp:revision>
  <dcterms:created xsi:type="dcterms:W3CDTF">2025-09-28T10:08:44Z</dcterms:created>
  <dcterms:modified xsi:type="dcterms:W3CDTF">2026-05-14T10:24:40Z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0x010100FD281CD58B167A4682EC92AEA00C30A3</vt:lpwstr>
  </property>
  <property fmtid="{D5CDD505-2E9C-101B-9397-08002B2CF9AE}" pid="3" name="MediaServiceImageTags">
    <vt:lpwstr/>
  </property>
</Properties>
</file>