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6635A-1100-E085-5437-7B3621881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FCE375-FBE0-B930-7FB0-DA57C62EB3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CEB53-6502-E73B-C455-F53C1F264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40C2-13CC-4EE0-B881-4B4653E10147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C6446-926F-9DAB-64FA-6E3D25B47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CEB8B-F943-2F73-AADD-ECBC458BB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3CDE-720D-4EB5-A5C2-0B1B54830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236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3EAB4-BA64-7353-C601-3F1040FA6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79F3A5-EC60-FB05-F4C3-D270737C4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A1C53-204C-B7A7-7684-EE3B9894E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40C2-13CC-4EE0-B881-4B4653E10147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C1CA2-8563-9EDA-F2B6-B0F12019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968D4-7112-1CC3-88E9-68C2746E1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3CDE-720D-4EB5-A5C2-0B1B54830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382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F0480A-43C1-8A57-AD0D-4BF6C9FD92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5C8D6C-3982-7F88-1278-E112305B48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EABB5-AB97-F05F-4199-16F5CDCBA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40C2-13CC-4EE0-B881-4B4653E10147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5FD2C-1C46-11B6-4E43-5BFA8EC2A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974FA-45CC-6089-E89B-FD27FDE70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3CDE-720D-4EB5-A5C2-0B1B54830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185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B447B-7F02-5028-E3BF-60BE43D6C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C658C-0AA1-9511-DE06-FCA196463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3C2F7-1668-F067-AE67-FE198E830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40C2-13CC-4EE0-B881-4B4653E10147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52992-0FF0-5DBC-97BB-758A11F67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9F61C-A025-70C5-D2F3-1644F2775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3CDE-720D-4EB5-A5C2-0B1B54830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133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6F63A-5947-48F5-0E0C-D499D7D3F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E0EA6-A1CB-A934-AFDD-C36EC7574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768F9-CF91-00E8-DFF2-2469968D0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40C2-13CC-4EE0-B881-4B4653E10147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A2D80-0031-39F5-64F8-3F1B8777B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F583A-0783-3C0B-7AA8-E27D495D6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3CDE-720D-4EB5-A5C2-0B1B54830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38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667BE-4D6D-58EB-B2A1-E0D168706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06E32-7286-01B1-AA75-CF8C32E9B6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3A130-3C5D-198F-11D2-A6527A530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F0E336-A4AC-CA8B-E0D4-B43A4D755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40C2-13CC-4EE0-B881-4B4653E10147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23D5B-AF87-1312-7809-7BF31FFEE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846107-CB47-A7C1-7884-1A5E22240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3CDE-720D-4EB5-A5C2-0B1B54830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308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31D19-CD06-C5DD-B656-8B0C804D2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D0C40-6423-DC63-030D-D0EE870B4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9891FD-8E78-DF10-3DD6-F624DDEB9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8CD58-DEB9-BF2B-C09D-C51AC5588D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4D7208-C92B-257E-FC62-AFD3DAC5EC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80F207-5774-4AAF-0514-1E92749AB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40C2-13CC-4EE0-B881-4B4653E10147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7A32D1-50A1-5BA1-984E-C6017328A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C43CC6-62CE-107B-02CF-88E2B3162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3CDE-720D-4EB5-A5C2-0B1B54830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039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16636-D688-8173-B0B6-FC110FFED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E4E06D-AE0D-B88C-5F5E-DA660D676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40C2-13CC-4EE0-B881-4B4653E10147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6D111-C762-0D25-AF60-5BFC737F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5590B2-F234-A2C9-3CA8-CB7EFB5FE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3CDE-720D-4EB5-A5C2-0B1B54830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038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33DBC3-5EA9-FF9B-7D3C-8144E4679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40C2-13CC-4EE0-B881-4B4653E10147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01DCE0-4268-4DBE-155F-BCCB5D239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72A72-E7D2-1DA9-DE19-EB1235344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3CDE-720D-4EB5-A5C2-0B1B54830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57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59CC7-8361-4FA6-4BC5-DA9A6E7C4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EB9C5-32ED-6645-5F46-E228F36C1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18F115-7F9C-8383-DF69-A442A2A65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848C0F-6D3D-1623-DA14-ADA355DBD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40C2-13CC-4EE0-B881-4B4653E10147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2262D-E52D-F290-CE5E-913D5403A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E53155-A3CD-1426-5CB6-1A0F9C7F1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3CDE-720D-4EB5-A5C2-0B1B54830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011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1CC0E-B988-E44A-3775-84ABB3EE2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F3388F-9DC1-11B8-1179-98C3C2FB50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4C825B-15A6-4A4B-4238-1ED6D18B8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6BD78-08BD-7739-4133-11FC4B2E3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40C2-13CC-4EE0-B881-4B4653E10147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ACE9E-96B6-2770-E923-21421F1B3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70943-FD19-0954-9384-854C5F67B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3CDE-720D-4EB5-A5C2-0B1B54830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10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E610D0-54E8-A4A4-C75F-84EF4D61C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CCAC49-0C62-9869-869D-23A5C9D35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EA18E-700C-B1F9-E129-01A8DB17B4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0540C2-13CC-4EE0-B881-4B4653E10147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2F880-626A-A75E-6763-018B685627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3F984-496B-EC01-6067-59C1B56665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3E3CDE-720D-4EB5-A5C2-0B1B54830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06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3865E3-267E-7213-24D8-9B39BE5765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514" y="0"/>
            <a:ext cx="3784485" cy="12076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C92FE3-CA8C-CE61-0059-2D32C4755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5" t="21377" r="11956" b="28489"/>
          <a:stretch>
            <a:fillRect/>
          </a:stretch>
        </p:blipFill>
        <p:spPr>
          <a:xfrm>
            <a:off x="408632" y="0"/>
            <a:ext cx="2246010" cy="16679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839A43-3FFF-6E5F-E2E7-C36C43518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82" t="32020" r="5370"/>
          <a:stretch>
            <a:fillRect/>
          </a:stretch>
        </p:blipFill>
        <p:spPr>
          <a:xfrm>
            <a:off x="8278315" y="1647053"/>
            <a:ext cx="2255441" cy="34278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2B2B47-151F-DB31-952D-2635DDCF94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8" t="20899"/>
          <a:stretch>
            <a:fillRect/>
          </a:stretch>
        </p:blipFill>
        <p:spPr>
          <a:xfrm>
            <a:off x="838405" y="1649661"/>
            <a:ext cx="2941834" cy="34225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CB5A86-AD76-C2DE-16AF-67C7BC46E3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3" r="22725" b="15485"/>
          <a:stretch>
            <a:fillRect/>
          </a:stretch>
        </p:blipFill>
        <p:spPr>
          <a:xfrm>
            <a:off x="3871353" y="1792131"/>
            <a:ext cx="4328240" cy="31376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B3FCC1D-597F-37C8-101D-2675FABEAFEE}"/>
              </a:ext>
            </a:extLst>
          </p:cNvPr>
          <p:cNvSpPr txBox="1"/>
          <p:nvPr/>
        </p:nvSpPr>
        <p:spPr>
          <a:xfrm>
            <a:off x="2819470" y="102582"/>
            <a:ext cx="64320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8</a:t>
            </a:r>
            <a:r>
              <a:rPr lang="en-US" sz="2800" baseline="30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th</a:t>
            </a:r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January 2026</a:t>
            </a:r>
          </a:p>
          <a:p>
            <a:pPr algn="ctr"/>
            <a:r>
              <a:rPr lang="en-GB" sz="28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‘</a:t>
            </a:r>
            <a:r>
              <a:rPr lang="en-GB" sz="28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Qualitative Risk Assessment of Food Allergens - where does analysis fit in?’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90F57C-3F23-F98E-6D13-9F4EA0159699}"/>
              </a:ext>
            </a:extLst>
          </p:cNvPr>
          <p:cNvSpPr txBox="1"/>
          <p:nvPr/>
        </p:nvSpPr>
        <p:spPr>
          <a:xfrm>
            <a:off x="905933" y="5370423"/>
            <a:ext cx="10083800" cy="1323439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With 37 delegates in person and on-line from the UK, Australia, Germany, Denmark, Belgium and Japan delegates heard from John Figgins from BRCGS about ”</a:t>
            </a:r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Private standards and food allergen management</a:t>
            </a:r>
            <a:r>
              <a:rPr lang="en-US" sz="2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“ and Rene Crevel on “</a:t>
            </a:r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Setting analysis in a risk assessment context</a:t>
            </a:r>
            <a:r>
              <a:rPr lang="en-GB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”.</a:t>
            </a:r>
            <a:endParaRPr lang="en-GB" sz="2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173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66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Mills, Clare Prof (Sch of Biosciences)</dc:creator>
  <cp:lastModifiedBy>Mills, Clare Prof (Sch of Biosciences)</cp:lastModifiedBy>
  <cp:revision>2</cp:revision>
  <dcterms:created xsi:type="dcterms:W3CDTF">2026-04-20T17:25:00Z</dcterms:created>
  <dcterms:modified xsi:type="dcterms:W3CDTF">2026-06-03T11:29:37Z</dcterms:modified>
</cp:coreProperties>
</file>